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444" r:id="rId3"/>
    <p:sldId id="662" r:id="rId4"/>
    <p:sldId id="301" r:id="rId5"/>
    <p:sldId id="302" r:id="rId6"/>
    <p:sldId id="303" r:id="rId7"/>
    <p:sldId id="304" r:id="rId8"/>
    <p:sldId id="538" r:id="rId9"/>
    <p:sldId id="305" r:id="rId10"/>
    <p:sldId id="306" r:id="rId11"/>
    <p:sldId id="661" r:id="rId12"/>
    <p:sldId id="443" r:id="rId13"/>
    <p:sldId id="460" r:id="rId14"/>
    <p:sldId id="501" r:id="rId15"/>
    <p:sldId id="668" r:id="rId16"/>
    <p:sldId id="461" r:id="rId17"/>
    <p:sldId id="500" r:id="rId18"/>
    <p:sldId id="451" r:id="rId19"/>
    <p:sldId id="666" r:id="rId20"/>
    <p:sldId id="452" r:id="rId21"/>
    <p:sldId id="667" r:id="rId22"/>
    <p:sldId id="502" r:id="rId23"/>
    <p:sldId id="462" r:id="rId24"/>
    <p:sldId id="503" r:id="rId25"/>
    <p:sldId id="504" r:id="rId26"/>
    <p:sldId id="450" r:id="rId27"/>
    <p:sldId id="505" r:id="rId28"/>
    <p:sldId id="507" r:id="rId29"/>
    <p:sldId id="506" r:id="rId30"/>
    <p:sldId id="448" r:id="rId31"/>
    <p:sldId id="449" r:id="rId32"/>
    <p:sldId id="447" r:id="rId33"/>
    <p:sldId id="468" r:id="rId34"/>
    <p:sldId id="675" r:id="rId35"/>
    <p:sldId id="674" r:id="rId36"/>
    <p:sldId id="458" r:id="rId37"/>
    <p:sldId id="459" r:id="rId38"/>
    <p:sldId id="676" r:id="rId39"/>
    <p:sldId id="463" r:id="rId40"/>
    <p:sldId id="509" r:id="rId41"/>
    <p:sldId id="262" r:id="rId42"/>
    <p:sldId id="453" r:id="rId43"/>
    <p:sldId id="510" r:id="rId44"/>
    <p:sldId id="455" r:id="rId45"/>
    <p:sldId id="454" r:id="rId46"/>
    <p:sldId id="531" r:id="rId47"/>
    <p:sldId id="307" r:id="rId48"/>
    <p:sldId id="314" r:id="rId49"/>
    <p:sldId id="309" r:id="rId50"/>
    <p:sldId id="312" r:id="rId51"/>
    <p:sldId id="308" r:id="rId52"/>
    <p:sldId id="311" r:id="rId53"/>
    <p:sldId id="313" r:id="rId54"/>
    <p:sldId id="663" r:id="rId55"/>
    <p:sldId id="664" r:id="rId56"/>
    <p:sldId id="685" r:id="rId57"/>
    <p:sldId id="686" r:id="rId58"/>
    <p:sldId id="320" r:id="rId59"/>
    <p:sldId id="684" r:id="rId60"/>
    <p:sldId id="521" r:id="rId61"/>
    <p:sldId id="656" r:id="rId62"/>
    <p:sldId id="646" r:id="rId63"/>
    <p:sldId id="673" r:id="rId64"/>
    <p:sldId id="683" r:id="rId65"/>
    <p:sldId id="317" r:id="rId66"/>
    <p:sldId id="677" r:id="rId67"/>
    <p:sldId id="678" r:id="rId68"/>
    <p:sldId id="679" r:id="rId69"/>
    <p:sldId id="316" r:id="rId70"/>
    <p:sldId id="657" r:id="rId71"/>
    <p:sldId id="658" r:id="rId72"/>
    <p:sldId id="65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DEC30-4986-4223-94FA-BFA44084D348}" v="108" dt="2023-03-18T01:49:49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8" autoAdjust="0"/>
    <p:restoredTop sz="90413" autoAdjust="0"/>
  </p:normalViewPr>
  <p:slideViewPr>
    <p:cSldViewPr snapToGrid="0">
      <p:cViewPr>
        <p:scale>
          <a:sx n="66" d="100"/>
          <a:sy n="66" d="100"/>
        </p:scale>
        <p:origin x="840" y="28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 Zhi Wen, Ian" userId="10427a44-90a0-4c20-831c-e237817aaaf3" providerId="ADAL" clId="{3E100793-6F9F-495D-97CF-C61EA23EDB5A}"/>
    <pc:docChg chg="undo redo custSel addSld delSld modSld sldOrd modMainMaster">
      <pc:chgData name="Chan Zhi Wen, Ian" userId="10427a44-90a0-4c20-831c-e237817aaaf3" providerId="ADAL" clId="{3E100793-6F9F-495D-97CF-C61EA23EDB5A}" dt="2021-08-29T10:18:26.605" v="33938" actId="20577"/>
      <pc:docMkLst>
        <pc:docMk/>
      </pc:docMkLst>
      <pc:sldChg chg="addSp delSp modSp new mod ord">
        <pc:chgData name="Chan Zhi Wen, Ian" userId="10427a44-90a0-4c20-831c-e237817aaaf3" providerId="ADAL" clId="{3E100793-6F9F-495D-97CF-C61EA23EDB5A}" dt="2021-08-18T16:32:02.791" v="1913"/>
        <pc:sldMkLst>
          <pc:docMk/>
          <pc:sldMk cId="160192915" sldId="256"/>
        </pc:sldMkLst>
        <pc:spChg chg="mod">
          <ac:chgData name="Chan Zhi Wen, Ian" userId="10427a44-90a0-4c20-831c-e237817aaaf3" providerId="ADAL" clId="{3E100793-6F9F-495D-97CF-C61EA23EDB5A}" dt="2021-08-18T10:38:39.787" v="87" actId="403"/>
          <ac:spMkLst>
            <pc:docMk/>
            <pc:sldMk cId="160192915" sldId="256"/>
            <ac:spMk id="2" creationId="{63D0D704-AC16-4E9C-85E5-2F85FA028E67}"/>
          </ac:spMkLst>
        </pc:spChg>
        <pc:spChg chg="del">
          <ac:chgData name="Chan Zhi Wen, Ian" userId="10427a44-90a0-4c20-831c-e237817aaaf3" providerId="ADAL" clId="{3E100793-6F9F-495D-97CF-C61EA23EDB5A}" dt="2021-08-18T10:37:21.973" v="55" actId="478"/>
          <ac:spMkLst>
            <pc:docMk/>
            <pc:sldMk cId="160192915" sldId="256"/>
            <ac:spMk id="3" creationId="{22A479B5-3B5B-43D2-A252-4CD6E564B78D}"/>
          </ac:spMkLst>
        </pc:spChg>
        <pc:spChg chg="add del mod">
          <ac:chgData name="Chan Zhi Wen, Ian" userId="10427a44-90a0-4c20-831c-e237817aaaf3" providerId="ADAL" clId="{3E100793-6F9F-495D-97CF-C61EA23EDB5A}" dt="2021-08-18T10:36:29.011" v="2"/>
          <ac:spMkLst>
            <pc:docMk/>
            <pc:sldMk cId="160192915" sldId="256"/>
            <ac:spMk id="4" creationId="{C050EB29-F29F-40E0-9EAA-E32B38BCBCA2}"/>
          </ac:spMkLst>
        </pc:spChg>
        <pc:spChg chg="add mod">
          <ac:chgData name="Chan Zhi Wen, Ian" userId="10427a44-90a0-4c20-831c-e237817aaaf3" providerId="ADAL" clId="{3E100793-6F9F-495D-97CF-C61EA23EDB5A}" dt="2021-08-18T10:38:14.275" v="75" actId="1036"/>
          <ac:spMkLst>
            <pc:docMk/>
            <pc:sldMk cId="160192915" sldId="256"/>
            <ac:spMk id="5" creationId="{5BA0A55E-EE45-43C3-A86E-2D4E7FD139E0}"/>
          </ac:spMkLst>
        </pc:spChg>
        <pc:spChg chg="add mod">
          <ac:chgData name="Chan Zhi Wen, Ian" userId="10427a44-90a0-4c20-831c-e237817aaaf3" providerId="ADAL" clId="{3E100793-6F9F-495D-97CF-C61EA23EDB5A}" dt="2021-08-18T10:38:14.275" v="75" actId="1036"/>
          <ac:spMkLst>
            <pc:docMk/>
            <pc:sldMk cId="160192915" sldId="256"/>
            <ac:spMk id="6" creationId="{7938CE11-A92B-44C0-9EB1-98C096858EDE}"/>
          </ac:spMkLst>
        </pc:spChg>
        <pc:spChg chg="add mod">
          <ac:chgData name="Chan Zhi Wen, Ian" userId="10427a44-90a0-4c20-831c-e237817aaaf3" providerId="ADAL" clId="{3E100793-6F9F-495D-97CF-C61EA23EDB5A}" dt="2021-08-18T10:38:14.275" v="75" actId="1036"/>
          <ac:spMkLst>
            <pc:docMk/>
            <pc:sldMk cId="160192915" sldId="256"/>
            <ac:spMk id="7" creationId="{5730E69B-5CB0-4B9D-98FA-66B11F4AE7DD}"/>
          </ac:spMkLst>
        </pc:spChg>
        <pc:spChg chg="add mod">
          <ac:chgData name="Chan Zhi Wen, Ian" userId="10427a44-90a0-4c20-831c-e237817aaaf3" providerId="ADAL" clId="{3E100793-6F9F-495D-97CF-C61EA23EDB5A}" dt="2021-08-18T10:37:19.572" v="54" actId="1038"/>
          <ac:spMkLst>
            <pc:docMk/>
            <pc:sldMk cId="160192915" sldId="256"/>
            <ac:spMk id="8" creationId="{5EE1A43C-5430-4C91-BE68-3F216D778484}"/>
          </ac:spMkLst>
        </pc:spChg>
        <pc:spChg chg="del">
          <ac:chgData name="Chan Zhi Wen, Ian" userId="10427a44-90a0-4c20-831c-e237817aaaf3" providerId="ADAL" clId="{3E100793-6F9F-495D-97CF-C61EA23EDB5A}" dt="2021-08-18T10:45:49.153" v="227"/>
          <ac:spMkLst>
            <pc:docMk/>
            <pc:sldMk cId="160192915" sldId="256"/>
            <ac:spMk id="10" creationId="{CDE8D857-C1E7-4D2C-8870-AA147D88EE27}"/>
          </ac:spMkLst>
        </pc:spChg>
        <pc:picChg chg="add mod">
          <ac:chgData name="Chan Zhi Wen, Ian" userId="10427a44-90a0-4c20-831c-e237817aaaf3" providerId="ADAL" clId="{3E100793-6F9F-495D-97CF-C61EA23EDB5A}" dt="2021-08-18T10:38:45.957" v="90" actId="1037"/>
          <ac:picMkLst>
            <pc:docMk/>
            <pc:sldMk cId="160192915" sldId="256"/>
            <ac:picMk id="9" creationId="{BD93CFAA-7404-4B38-9BB9-5A49D0242785}"/>
          </ac:picMkLst>
        </pc:picChg>
      </pc:sldChg>
      <pc:sldChg chg="addSp delSp modSp new mod ord">
        <pc:chgData name="Chan Zhi Wen, Ian" userId="10427a44-90a0-4c20-831c-e237817aaaf3" providerId="ADAL" clId="{3E100793-6F9F-495D-97CF-C61EA23EDB5A}" dt="2021-08-26T05:19:25.384" v="4491" actId="20577"/>
        <pc:sldMkLst>
          <pc:docMk/>
          <pc:sldMk cId="2438113497" sldId="257"/>
        </pc:sldMkLst>
        <pc:spChg chg="mod">
          <ac:chgData name="Chan Zhi Wen, Ian" userId="10427a44-90a0-4c20-831c-e237817aaaf3" providerId="ADAL" clId="{3E100793-6F9F-495D-97CF-C61EA23EDB5A}" dt="2021-08-26T05:19:25.384" v="4491" actId="20577"/>
          <ac:spMkLst>
            <pc:docMk/>
            <pc:sldMk cId="2438113497" sldId="257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04:54:20.670" v="4480"/>
          <ac:spMkLst>
            <pc:docMk/>
            <pc:sldMk cId="2438113497" sldId="257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18T10:45:49.153" v="227"/>
          <ac:spMkLst>
            <pc:docMk/>
            <pc:sldMk cId="2438113497" sldId="257"/>
            <ac:spMk id="4" creationId="{F0ACA2FB-6883-41F2-B516-993B15CAF054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6" creationId="{2FA907ED-6D04-441D-BFFF-475633536930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7" creationId="{1ECF042C-3637-4ADB-A572-AE6060F98E95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8" creationId="{78F5BA8A-A759-411A-AE3A-35EAC29C6EF2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9" creationId="{24D5CFB2-9449-49BB-B69E-1845EDF41F58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0" creationId="{CD04C892-65DB-41A8-8E1A-7C89A5211DE5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1" creationId="{0B5C7458-9336-4127-B4B3-8A26FEDD9752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2" creationId="{6BD8ED50-03F2-4351-BE75-22D45183A7F9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3" creationId="{A2E742B6-4406-4039-8727-EA8DF26FB362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4" creationId="{B9283920-43D0-4CF8-9CCD-10ED51AB0EBA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5" creationId="{331B81E8-157D-4AC2-ACB5-4981514C92E1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6" creationId="{9D487C88-89CE-449B-9098-EAD0000ADFAF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7" creationId="{474DF6F1-F5FF-4F22-83CA-1B7DAAA7375E}"/>
          </ac:spMkLst>
        </pc:spChg>
        <pc:spChg chg="add mod">
          <ac:chgData name="Chan Zhi Wen, Ian" userId="10427a44-90a0-4c20-831c-e237817aaaf3" providerId="ADAL" clId="{3E100793-6F9F-495D-97CF-C61EA23EDB5A}" dt="2021-08-18T14:25:10.545" v="899" actId="1036"/>
          <ac:spMkLst>
            <pc:docMk/>
            <pc:sldMk cId="2438113497" sldId="257"/>
            <ac:spMk id="19" creationId="{E28E1D20-4B54-4769-AD52-0BB781E10AC6}"/>
          </ac:spMkLst>
        </pc:spChg>
        <pc:cxnChg chg="add mod">
          <ac:chgData name="Chan Zhi Wen, Ian" userId="10427a44-90a0-4c20-831c-e237817aaaf3" providerId="ADAL" clId="{3E100793-6F9F-495D-97CF-C61EA23EDB5A}" dt="2021-08-18T14:25:10.545" v="899" actId="1036"/>
          <ac:cxnSpMkLst>
            <pc:docMk/>
            <pc:sldMk cId="2438113497" sldId="257"/>
            <ac:cxnSpMk id="18" creationId="{1E31724B-EC01-4D9E-A834-30D4CB51596E}"/>
          </ac:cxnSpMkLst>
        </pc:cxnChg>
      </pc:sldChg>
      <pc:sldChg chg="add del">
        <pc:chgData name="Chan Zhi Wen, Ian" userId="10427a44-90a0-4c20-831c-e237817aaaf3" providerId="ADAL" clId="{3E100793-6F9F-495D-97CF-C61EA23EDB5A}" dt="2021-08-18T10:46:33.336" v="249" actId="47"/>
        <pc:sldMkLst>
          <pc:docMk/>
          <pc:sldMk cId="3406887914" sldId="258"/>
        </pc:sldMkLst>
      </pc:sldChg>
      <pc:sldChg chg="modSp new mod">
        <pc:chgData name="Chan Zhi Wen, Ian" userId="10427a44-90a0-4c20-831c-e237817aaaf3" providerId="ADAL" clId="{3E100793-6F9F-495D-97CF-C61EA23EDB5A}" dt="2021-08-18T16:51:33.003" v="1995" actId="20577"/>
        <pc:sldMkLst>
          <pc:docMk/>
          <pc:sldMk cId="413857099" sldId="259"/>
        </pc:sldMkLst>
        <pc:spChg chg="mod">
          <ac:chgData name="Chan Zhi Wen, Ian" userId="10427a44-90a0-4c20-831c-e237817aaaf3" providerId="ADAL" clId="{3E100793-6F9F-495D-97CF-C61EA23EDB5A}" dt="2021-08-18T16:51:33.003" v="1995" actId="20577"/>
          <ac:spMkLst>
            <pc:docMk/>
            <pc:sldMk cId="413857099" sldId="259"/>
            <ac:spMk id="2" creationId="{A26C2038-4E1A-4E26-99ED-E98533277339}"/>
          </ac:spMkLst>
        </pc:spChg>
      </pc:sldChg>
      <pc:sldChg chg="new del">
        <pc:chgData name="Chan Zhi Wen, Ian" userId="10427a44-90a0-4c20-831c-e237817aaaf3" providerId="ADAL" clId="{3E100793-6F9F-495D-97CF-C61EA23EDB5A}" dt="2021-08-18T10:46:16.280" v="230" actId="47"/>
        <pc:sldMkLst>
          <pc:docMk/>
          <pc:sldMk cId="1646789545" sldId="259"/>
        </pc:sldMkLst>
      </pc:sldChg>
      <pc:sldChg chg="addSp modSp new mod">
        <pc:chgData name="Chan Zhi Wen, Ian" userId="10427a44-90a0-4c20-831c-e237817aaaf3" providerId="ADAL" clId="{3E100793-6F9F-495D-97CF-C61EA23EDB5A}" dt="2021-08-18T11:24:54.087" v="281" actId="693"/>
        <pc:sldMkLst>
          <pc:docMk/>
          <pc:sldMk cId="590171065" sldId="260"/>
        </pc:sldMkLst>
        <pc:spChg chg="add mod">
          <ac:chgData name="Chan Zhi Wen, Ian" userId="10427a44-90a0-4c20-831c-e237817aaaf3" providerId="ADAL" clId="{3E100793-6F9F-495D-97CF-C61EA23EDB5A}" dt="2021-08-18T11:23:54.740" v="256" actId="14100"/>
          <ac:spMkLst>
            <pc:docMk/>
            <pc:sldMk cId="590171065" sldId="260"/>
            <ac:spMk id="2" creationId="{301EE2EA-B525-45E3-BEEF-94A723BE22F8}"/>
          </ac:spMkLst>
        </pc:spChg>
        <pc:spChg chg="add mod">
          <ac:chgData name="Chan Zhi Wen, Ian" userId="10427a44-90a0-4c20-831c-e237817aaaf3" providerId="ADAL" clId="{3E100793-6F9F-495D-97CF-C61EA23EDB5A}" dt="2021-08-18T11:23:42.558" v="253"/>
          <ac:spMkLst>
            <pc:docMk/>
            <pc:sldMk cId="590171065" sldId="260"/>
            <ac:spMk id="3" creationId="{6713A461-532E-481A-8928-838C4FDE772E}"/>
          </ac:spMkLst>
        </pc:spChg>
        <pc:spChg chg="add mod">
          <ac:chgData name="Chan Zhi Wen, Ian" userId="10427a44-90a0-4c20-831c-e237817aaaf3" providerId="ADAL" clId="{3E100793-6F9F-495D-97CF-C61EA23EDB5A}" dt="2021-08-18T11:24:14.930" v="262" actId="20577"/>
          <ac:spMkLst>
            <pc:docMk/>
            <pc:sldMk cId="590171065" sldId="260"/>
            <ac:spMk id="4" creationId="{9C58A57A-54EE-4616-A00A-DF3BB4ECC7D2}"/>
          </ac:spMkLst>
        </pc:spChg>
        <pc:spChg chg="add mod">
          <ac:chgData name="Chan Zhi Wen, Ian" userId="10427a44-90a0-4c20-831c-e237817aaaf3" providerId="ADAL" clId="{3E100793-6F9F-495D-97CF-C61EA23EDB5A}" dt="2021-08-18T11:24:54.087" v="281" actId="693"/>
          <ac:spMkLst>
            <pc:docMk/>
            <pc:sldMk cId="590171065" sldId="260"/>
            <ac:spMk id="7" creationId="{56ECB215-3D2A-4B2C-ADA5-E3187FAA22E0}"/>
          </ac:spMkLst>
        </pc:spChg>
        <pc:cxnChg chg="add mod">
          <ac:chgData name="Chan Zhi Wen, Ian" userId="10427a44-90a0-4c20-831c-e237817aaaf3" providerId="ADAL" clId="{3E100793-6F9F-495D-97CF-C61EA23EDB5A}" dt="2021-08-18T11:24:23.034" v="264" actId="14100"/>
          <ac:cxnSpMkLst>
            <pc:docMk/>
            <pc:sldMk cId="590171065" sldId="260"/>
            <ac:cxnSpMk id="5" creationId="{7BC18436-5A50-4C07-92A4-72B1AEDD8991}"/>
          </ac:cxnSpMkLst>
        </pc:cxnChg>
      </pc:sldChg>
      <pc:sldChg chg="add del">
        <pc:chgData name="Chan Zhi Wen, Ian" userId="10427a44-90a0-4c20-831c-e237817aaaf3" providerId="ADAL" clId="{3E100793-6F9F-495D-97CF-C61EA23EDB5A}" dt="2021-08-18T11:23:16.716" v="251" actId="47"/>
        <pc:sldMkLst>
          <pc:docMk/>
          <pc:sldMk cId="1745944491" sldId="260"/>
        </pc:sldMkLst>
      </pc:sldChg>
      <pc:sldChg chg="delSp modSp add del mod ord">
        <pc:chgData name="Chan Zhi Wen, Ian" userId="10427a44-90a0-4c20-831c-e237817aaaf3" providerId="ADAL" clId="{3E100793-6F9F-495D-97CF-C61EA23EDB5A}" dt="2021-08-29T02:53:36.364" v="32784" actId="47"/>
        <pc:sldMkLst>
          <pc:docMk/>
          <pc:sldMk cId="693913361" sldId="261"/>
        </pc:sldMkLst>
        <pc:spChg chg="del">
          <ac:chgData name="Chan Zhi Wen, Ian" userId="10427a44-90a0-4c20-831c-e237817aaaf3" providerId="ADAL" clId="{3E100793-6F9F-495D-97CF-C61EA23EDB5A}" dt="2021-08-18T11:25:36.930" v="304" actId="478"/>
          <ac:spMkLst>
            <pc:docMk/>
            <pc:sldMk cId="693913361" sldId="261"/>
            <ac:spMk id="2" creationId="{301EE2EA-B525-45E3-BEEF-94A723BE22F8}"/>
          </ac:spMkLst>
        </pc:spChg>
        <pc:spChg chg="mod">
          <ac:chgData name="Chan Zhi Wen, Ian" userId="10427a44-90a0-4c20-831c-e237817aaaf3" providerId="ADAL" clId="{3E100793-6F9F-495D-97CF-C61EA23EDB5A}" dt="2021-08-18T11:25:56.930" v="354" actId="1035"/>
          <ac:spMkLst>
            <pc:docMk/>
            <pc:sldMk cId="693913361" sldId="261"/>
            <ac:spMk id="3" creationId="{6713A461-532E-481A-8928-838C4FDE772E}"/>
          </ac:spMkLst>
        </pc:spChg>
        <pc:spChg chg="del mod">
          <ac:chgData name="Chan Zhi Wen, Ian" userId="10427a44-90a0-4c20-831c-e237817aaaf3" providerId="ADAL" clId="{3E100793-6F9F-495D-97CF-C61EA23EDB5A}" dt="2021-08-18T11:25:23.307" v="284" actId="478"/>
          <ac:spMkLst>
            <pc:docMk/>
            <pc:sldMk cId="693913361" sldId="261"/>
            <ac:spMk id="4" creationId="{9C58A57A-54EE-4616-A00A-DF3BB4ECC7D2}"/>
          </ac:spMkLst>
        </pc:spChg>
        <pc:spChg chg="del">
          <ac:chgData name="Chan Zhi Wen, Ian" userId="10427a44-90a0-4c20-831c-e237817aaaf3" providerId="ADAL" clId="{3E100793-6F9F-495D-97CF-C61EA23EDB5A}" dt="2021-08-18T11:25:24.742" v="285" actId="478"/>
          <ac:spMkLst>
            <pc:docMk/>
            <pc:sldMk cId="693913361" sldId="261"/>
            <ac:spMk id="7" creationId="{56ECB215-3D2A-4B2C-ADA5-E3187FAA22E0}"/>
          </ac:spMkLst>
        </pc:spChg>
        <pc:cxnChg chg="del">
          <ac:chgData name="Chan Zhi Wen, Ian" userId="10427a44-90a0-4c20-831c-e237817aaaf3" providerId="ADAL" clId="{3E100793-6F9F-495D-97CF-C61EA23EDB5A}" dt="2021-08-18T11:25:25.798" v="286" actId="478"/>
          <ac:cxnSpMkLst>
            <pc:docMk/>
            <pc:sldMk cId="693913361" sldId="261"/>
            <ac:cxnSpMk id="5" creationId="{7BC18436-5A50-4C07-92A4-72B1AEDD8991}"/>
          </ac:cxnSpMkLst>
        </pc:cxnChg>
      </pc:sldChg>
      <pc:sldChg chg="delSp modSp add mod ord">
        <pc:chgData name="Chan Zhi Wen, Ian" userId="10427a44-90a0-4c20-831c-e237817aaaf3" providerId="ADAL" clId="{3E100793-6F9F-495D-97CF-C61EA23EDB5A}" dt="2021-08-29T03:35:45.415" v="33003" actId="20577"/>
        <pc:sldMkLst>
          <pc:docMk/>
          <pc:sldMk cId="1684960867" sldId="262"/>
        </pc:sldMkLst>
        <pc:spChg chg="mod">
          <ac:chgData name="Chan Zhi Wen, Ian" userId="10427a44-90a0-4c20-831c-e237817aaaf3" providerId="ADAL" clId="{3E100793-6F9F-495D-97CF-C61EA23EDB5A}" dt="2021-08-18T14:05:04.565" v="457" actId="20577"/>
          <ac:spMkLst>
            <pc:docMk/>
            <pc:sldMk cId="1684960867" sldId="262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9T03:35:45.415" v="33003" actId="20577"/>
          <ac:spMkLst>
            <pc:docMk/>
            <pc:sldMk cId="1684960867" sldId="262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6" creationId="{2FA907ED-6D04-441D-BFFF-475633536930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7" creationId="{1ECF042C-3637-4ADB-A572-AE6060F98E95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8" creationId="{78F5BA8A-A759-411A-AE3A-35EAC29C6EF2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9" creationId="{24D5CFB2-9449-49BB-B69E-1845EDF41F58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0" creationId="{CD04C892-65DB-41A8-8E1A-7C89A5211DE5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1" creationId="{0B5C7458-9336-4127-B4B3-8A26FEDD9752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2" creationId="{6BD8ED50-03F2-4351-BE75-22D45183A7F9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3" creationId="{A2E742B6-4406-4039-8727-EA8DF26FB362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4" creationId="{B9283920-43D0-4CF8-9CCD-10ED51AB0EBA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5" creationId="{331B81E8-157D-4AC2-ACB5-4981514C92E1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6" creationId="{9D487C88-89CE-449B-9098-EAD0000ADFAF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7" creationId="{474DF6F1-F5FF-4F22-83CA-1B7DAAA7375E}"/>
          </ac:spMkLst>
        </pc:spChg>
        <pc:spChg chg="del">
          <ac:chgData name="Chan Zhi Wen, Ian" userId="10427a44-90a0-4c20-831c-e237817aaaf3" providerId="ADAL" clId="{3E100793-6F9F-495D-97CF-C61EA23EDB5A}" dt="2021-08-18T14:05:42.982" v="473" actId="478"/>
          <ac:spMkLst>
            <pc:docMk/>
            <pc:sldMk cId="1684960867" sldId="262"/>
            <ac:spMk id="19" creationId="{E28E1D20-4B54-4769-AD52-0BB781E10AC6}"/>
          </ac:spMkLst>
        </pc:spChg>
        <pc:cxnChg chg="del">
          <ac:chgData name="Chan Zhi Wen, Ian" userId="10427a44-90a0-4c20-831c-e237817aaaf3" providerId="ADAL" clId="{3E100793-6F9F-495D-97CF-C61EA23EDB5A}" dt="2021-08-18T14:05:42.982" v="473" actId="478"/>
          <ac:cxnSpMkLst>
            <pc:docMk/>
            <pc:sldMk cId="1684960867" sldId="262"/>
            <ac:cxnSpMk id="18" creationId="{1E31724B-EC01-4D9E-A834-30D4CB51596E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9T05:19:59.433" v="33316" actId="20577"/>
        <pc:sldMkLst>
          <pc:docMk/>
          <pc:sldMk cId="2665708932" sldId="263"/>
        </pc:sldMkLst>
        <pc:spChg chg="mod">
          <ac:chgData name="Chan Zhi Wen, Ian" userId="10427a44-90a0-4c20-831c-e237817aaaf3" providerId="ADAL" clId="{3E100793-6F9F-495D-97CF-C61EA23EDB5A}" dt="2021-08-18T14:52:41.200" v="1012" actId="20577"/>
          <ac:spMkLst>
            <pc:docMk/>
            <pc:sldMk cId="2665708932" sldId="263"/>
            <ac:spMk id="2" creationId="{FCF73F3D-7CBD-46D3-AD51-D6E4EA1B7A38}"/>
          </ac:spMkLst>
        </pc:spChg>
        <pc:spChg chg="del">
          <ac:chgData name="Chan Zhi Wen, Ian" userId="10427a44-90a0-4c20-831c-e237817aaaf3" providerId="ADAL" clId="{3E100793-6F9F-495D-97CF-C61EA23EDB5A}" dt="2021-08-18T14:55:17.106" v="1013" actId="478"/>
          <ac:spMkLst>
            <pc:docMk/>
            <pc:sldMk cId="2665708932" sldId="263"/>
            <ac:spMk id="3" creationId="{E6CD1D97-2687-4B15-BF3D-D09058FCEB2F}"/>
          </ac:spMkLst>
        </pc:spChg>
        <pc:spChg chg="add mod ord">
          <ac:chgData name="Chan Zhi Wen, Ian" userId="10427a44-90a0-4c20-831c-e237817aaaf3" providerId="ADAL" clId="{3E100793-6F9F-495D-97CF-C61EA23EDB5A}" dt="2021-08-28T15:22:08.737" v="20502" actId="1036"/>
          <ac:spMkLst>
            <pc:docMk/>
            <pc:sldMk cId="2665708932" sldId="263"/>
            <ac:spMk id="6" creationId="{7FEB9A9C-221A-4310-82B6-BF88E9B0ECB1}"/>
          </ac:spMkLst>
        </pc:spChg>
        <pc:spChg chg="add del mod">
          <ac:chgData name="Chan Zhi Wen, Ian" userId="10427a44-90a0-4c20-831c-e237817aaaf3" providerId="ADAL" clId="{3E100793-6F9F-495D-97CF-C61EA23EDB5A}" dt="2021-08-18T14:55:20.564" v="1014" actId="478"/>
          <ac:spMkLst>
            <pc:docMk/>
            <pc:sldMk cId="2665708932" sldId="263"/>
            <ac:spMk id="7" creationId="{15D23333-ADA0-48D5-A8D4-836A1BAC038E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8" creationId="{937B2869-48B0-4DC6-BCE1-2DDD205C130A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9" creationId="{45B06966-DF8C-4777-8C6C-2139864FEAF9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0" creationId="{77D50B53-673B-4E58-B144-4CD31633BD9A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2" creationId="{A2483A26-0B8D-4404-8E7B-515DA54FC7B1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3" creationId="{32E535EC-F337-48A1-9F32-32A85C4A27E9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4" creationId="{64209D02-182F-468A-A633-F33849200730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5" creationId="{3DB7E1D1-678A-45B4-9C0A-7BF510A8649C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5" creationId="{C9A5B34E-70A3-47CA-A16C-3420BF5FA033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6" creationId="{B6A50417-367A-461B-8861-0F2816FB5AAA}"/>
          </ac:spMkLst>
        </pc:spChg>
        <pc:spChg chg="add del mod">
          <ac:chgData name="Chan Zhi Wen, Ian" userId="10427a44-90a0-4c20-831c-e237817aaaf3" providerId="ADAL" clId="{3E100793-6F9F-495D-97CF-C61EA23EDB5A}" dt="2021-08-18T14:55:55.642" v="1018"/>
          <ac:spMkLst>
            <pc:docMk/>
            <pc:sldMk cId="2665708932" sldId="263"/>
            <ac:spMk id="19" creationId="{44A998BC-D65E-43F8-BE5A-8B05C8C15129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0" creationId="{3EFA30A0-BBCD-496F-9B56-495F100D1D6A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1" creationId="{045C7510-12C0-486B-9448-237B1E5D77B9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3" creationId="{C7938B23-3111-4FBA-A1C1-69578069BF83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4" creationId="{DF59A924-E1F1-4AF6-8A3E-0117349FAF69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5" creationId="{7DF4619A-52AA-4FA1-8BE9-A045431F5261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26" creationId="{C6E10A6D-95FF-4303-9D90-59F6777FE0E7}"/>
          </ac:spMkLst>
        </pc:spChg>
        <pc:spChg chg="add del mod">
          <ac:chgData name="Chan Zhi Wen, Ian" userId="10427a44-90a0-4c20-831c-e237817aaaf3" providerId="ADAL" clId="{3E100793-6F9F-495D-97CF-C61EA23EDB5A}" dt="2021-08-18T16:16:46.991" v="1592" actId="478"/>
          <ac:spMkLst>
            <pc:docMk/>
            <pc:sldMk cId="2665708932" sldId="263"/>
            <ac:spMk id="27" creationId="{889A08BA-3CB7-4FCD-890C-7FD229700BF4}"/>
          </ac:spMkLst>
        </pc:spChg>
        <pc:spChg chg="add mod">
          <ac:chgData name="Chan Zhi Wen, Ian" userId="10427a44-90a0-4c20-831c-e237817aaaf3" providerId="ADAL" clId="{3E100793-6F9F-495D-97CF-C61EA23EDB5A}" dt="2021-08-29T05:19:59.433" v="33316" actId="20577"/>
          <ac:spMkLst>
            <pc:docMk/>
            <pc:sldMk cId="2665708932" sldId="263"/>
            <ac:spMk id="30" creationId="{C82EEF77-A95C-4965-8DC9-B56063325FDE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1" creationId="{48DA9C0F-760B-49E6-8E9C-38203261EB4B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2" creationId="{8D46FDFF-3D9E-4E65-949E-F3358A36FAA7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3" creationId="{04B6CFF0-B36B-44CA-AEE7-ED986E5558A9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4" creationId="{46A177EE-0DA2-4D4F-83C0-D2C30234FCE7}"/>
          </ac:spMkLst>
        </pc:spChg>
        <pc:spChg chg="add del mod">
          <ac:chgData name="Chan Zhi Wen, Ian" userId="10427a44-90a0-4c20-831c-e237817aaaf3" providerId="ADAL" clId="{3E100793-6F9F-495D-97CF-C61EA23EDB5A}" dt="2021-08-18T15:14:23.109" v="1368" actId="478"/>
          <ac:spMkLst>
            <pc:docMk/>
            <pc:sldMk cId="2665708932" sldId="263"/>
            <ac:spMk id="35" creationId="{338497D9-617C-46FC-B89A-23EEE7CA4247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6" creationId="{F7C1FCF1-A574-41B9-9A69-D94CBE1F1486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37" creationId="{094B7DB2-F499-4311-8B9A-C19779AC46A6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41" creationId="{F66605A1-74C6-4A46-B5E8-C7F845D02832}"/>
          </ac:spMkLst>
        </pc:spChg>
        <pc:spChg chg="add del mod">
          <ac:chgData name="Chan Zhi Wen, Ian" userId="10427a44-90a0-4c20-831c-e237817aaaf3" providerId="ADAL" clId="{3E100793-6F9F-495D-97CF-C61EA23EDB5A}" dt="2021-08-28T14:49:32.288" v="19651"/>
          <ac:spMkLst>
            <pc:docMk/>
            <pc:sldMk cId="2665708932" sldId="263"/>
            <ac:spMk id="47" creationId="{5E071479-D43F-494B-A1F5-0EA1BD051362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51" creationId="{E945E93D-1591-42F7-930E-F58DA40597B5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52" creationId="{8B8E780B-87EF-4827-AED1-104B602B0121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54" creationId="{80942C3D-0F1D-4B5C-B70E-EB0C6CD971FD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55" creationId="{80C2677A-ADB5-4B4C-BC42-663C03E5304A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56" creationId="{2C6C089C-097E-46CD-8EAA-9456341A2226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65" creationId="{04EAF2E3-DDE2-4565-B36F-500068EC1DCF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94" creationId="{6F1C1D9D-2769-49CE-A33E-5D7B6BFB1846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04" creationId="{C1D9DEEA-0EF4-4695-B60B-4193DC920C28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05" creationId="{CEC7BEBF-F3F5-430F-9FB3-4DA10C6BB757}"/>
          </ac:spMkLst>
        </pc:spChg>
        <pc:spChg chg="add del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18" creationId="{34534F4F-7CA9-455A-A0CF-52E5A64B868B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19" creationId="{60DDDE13-9990-4E73-BAFD-359E82F31CF5}"/>
          </ac:spMkLst>
        </pc:spChg>
        <pc:spChg chg="add mod">
          <ac:chgData name="Chan Zhi Wen, Ian" userId="10427a44-90a0-4c20-831c-e237817aaaf3" providerId="ADAL" clId="{3E100793-6F9F-495D-97CF-C61EA23EDB5A}" dt="2021-08-28T15:42:45.593" v="21057" actId="1035"/>
          <ac:spMkLst>
            <pc:docMk/>
            <pc:sldMk cId="2665708932" sldId="263"/>
            <ac:spMk id="120" creationId="{35AF4FCD-81F3-4D03-A25A-9740635FD695}"/>
          </ac:spMkLst>
        </pc:spChg>
        <pc:cxnChg chg="add del mod">
          <ac:chgData name="Chan Zhi Wen, Ian" userId="10427a44-90a0-4c20-831c-e237817aaaf3" providerId="ADAL" clId="{3E100793-6F9F-495D-97CF-C61EA23EDB5A}" dt="2021-08-18T14:55:55.642" v="1018"/>
          <ac:cxnSpMkLst>
            <pc:docMk/>
            <pc:sldMk cId="2665708932" sldId="263"/>
            <ac:cxnSpMk id="11" creationId="{CC4BF24D-6E64-4537-8AA5-24CBD1125734}"/>
          </ac:cxnSpMkLst>
        </pc:cxnChg>
        <pc:cxnChg chg="add del mod">
          <ac:chgData name="Chan Zhi Wen, Ian" userId="10427a44-90a0-4c20-831c-e237817aaaf3" providerId="ADAL" clId="{3E100793-6F9F-495D-97CF-C61EA23EDB5A}" dt="2021-08-18T14:55:55.642" v="1018"/>
          <ac:cxnSpMkLst>
            <pc:docMk/>
            <pc:sldMk cId="2665708932" sldId="263"/>
            <ac:cxnSpMk id="17" creationId="{1D88688F-4627-4C3B-96AA-0B8AA3F044E7}"/>
          </ac:cxnSpMkLst>
        </pc:cxnChg>
        <pc:cxnChg chg="add del mod">
          <ac:chgData name="Chan Zhi Wen, Ian" userId="10427a44-90a0-4c20-831c-e237817aaaf3" providerId="ADAL" clId="{3E100793-6F9F-495D-97CF-C61EA23EDB5A}" dt="2021-08-18T14:55:55.642" v="1018"/>
          <ac:cxnSpMkLst>
            <pc:docMk/>
            <pc:sldMk cId="2665708932" sldId="263"/>
            <ac:cxnSpMk id="18" creationId="{1B745218-95ED-401F-9784-D6AEFDDB2AC1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22" creationId="{ACA31432-C3A0-41D6-8192-A7776B17D05F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28" creationId="{347CA93C-2756-411C-957D-0B942E9158E6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29" creationId="{CAD6DF9A-C5FA-4743-B4BC-EEAB0CC1D56F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44" creationId="{12CEAB98-1D88-4AC4-88DA-608CBB9A7E2A}"/>
          </ac:cxnSpMkLst>
        </pc:cxnChg>
        <pc:cxnChg chg="add del mod">
          <ac:chgData name="Chan Zhi Wen, Ian" userId="10427a44-90a0-4c20-831c-e237817aaaf3" providerId="ADAL" clId="{3E100793-6F9F-495D-97CF-C61EA23EDB5A}" dt="2021-08-28T14:49:32.288" v="19651"/>
          <ac:cxnSpMkLst>
            <pc:docMk/>
            <pc:sldMk cId="2665708932" sldId="263"/>
            <ac:cxnSpMk id="46" creationId="{C1166A45-7DB3-498D-A156-9DB906523889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48" creationId="{2E98A3AB-F330-4C02-960C-89A13207E4C7}"/>
          </ac:cxnSpMkLst>
        </pc:cxnChg>
        <pc:cxnChg chg="add del mod">
          <ac:chgData name="Chan Zhi Wen, Ian" userId="10427a44-90a0-4c20-831c-e237817aaaf3" providerId="ADAL" clId="{3E100793-6F9F-495D-97CF-C61EA23EDB5A}" dt="2021-08-18T15:16:18.454" v="1446"/>
          <ac:cxnSpMkLst>
            <pc:docMk/>
            <pc:sldMk cId="2665708932" sldId="263"/>
            <ac:cxnSpMk id="50" creationId="{E1FDD194-C5C4-4D13-9B39-CB0F14CE6374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53" creationId="{CB473F6C-0244-4F00-98B8-11031E2F92A6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66" creationId="{BC3FD0E8-520C-42A6-8BF7-0FD73F8BAB9F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69" creationId="{C91A52AC-DF19-467D-B2F8-F73F64798AA0}"/>
          </ac:cxnSpMkLst>
        </pc:cxnChg>
        <pc:cxnChg chg="add del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72" creationId="{16F1C626-33D7-454A-B8E6-BCC9ECFB0C24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75" creationId="{889353B1-04FA-4C62-AD78-E59ED7EFBC78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78" creationId="{B1C015E6-2693-4212-86B6-8F560860E762}"/>
          </ac:cxnSpMkLst>
        </pc:cxnChg>
        <pc:cxnChg chg="add mod">
          <ac:chgData name="Chan Zhi Wen, Ian" userId="10427a44-90a0-4c20-831c-e237817aaaf3" providerId="ADAL" clId="{3E100793-6F9F-495D-97CF-C61EA23EDB5A}" dt="2021-08-28T15:42:45.593" v="21057" actId="1035"/>
          <ac:cxnSpMkLst>
            <pc:docMk/>
            <pc:sldMk cId="2665708932" sldId="263"/>
            <ac:cxnSpMk id="101" creationId="{A7C34B53-A616-423A-852E-7EF4139B34E5}"/>
          </ac:cxnSpMkLst>
        </pc:cxnChg>
      </pc:sldChg>
      <pc:sldChg chg="modSp add mod">
        <pc:chgData name="Chan Zhi Wen, Ian" userId="10427a44-90a0-4c20-831c-e237817aaaf3" providerId="ADAL" clId="{3E100793-6F9F-495D-97CF-C61EA23EDB5A}" dt="2021-08-28T17:48:51.846" v="24380" actId="16959"/>
        <pc:sldMkLst>
          <pc:docMk/>
          <pc:sldMk cId="1431480427" sldId="264"/>
        </pc:sldMkLst>
        <pc:spChg chg="mod">
          <ac:chgData name="Chan Zhi Wen, Ian" userId="10427a44-90a0-4c20-831c-e237817aaaf3" providerId="ADAL" clId="{3E100793-6F9F-495D-97CF-C61EA23EDB5A}" dt="2021-08-18T16:51:44.858" v="2021" actId="20577"/>
          <ac:spMkLst>
            <pc:docMk/>
            <pc:sldMk cId="1431480427" sldId="264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48:51.846" v="24380" actId="16959"/>
          <ac:spMkLst>
            <pc:docMk/>
            <pc:sldMk cId="1431480427" sldId="264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3E100793-6F9F-495D-97CF-C61EA23EDB5A}" dt="2021-08-29T03:07:32.848" v="32918" actId="20577"/>
        <pc:sldMkLst>
          <pc:docMk/>
          <pc:sldMk cId="704046568" sldId="265"/>
        </pc:sldMkLst>
        <pc:spChg chg="mod">
          <ac:chgData name="Chan Zhi Wen, Ian" userId="10427a44-90a0-4c20-831c-e237817aaaf3" providerId="ADAL" clId="{3E100793-6F9F-495D-97CF-C61EA23EDB5A}" dt="2021-08-19T15:20:56.215" v="4164" actId="20577"/>
          <ac:spMkLst>
            <pc:docMk/>
            <pc:sldMk cId="704046568" sldId="265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9T03:07:32.848" v="32918" actId="20577"/>
          <ac:spMkLst>
            <pc:docMk/>
            <pc:sldMk cId="704046568" sldId="265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3E100793-6F9F-495D-97CF-C61EA23EDB5A}" dt="2021-08-19T14:59:11.578" v="3359"/>
          <ac:spMkLst>
            <pc:docMk/>
            <pc:sldMk cId="704046568" sldId="265"/>
            <ac:spMk id="6" creationId="{7615F0CE-F2DA-4679-B60E-F5BB458B2C6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1" creationId="{055F3D0F-853F-475D-9C01-E721D744686D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2" creationId="{8EE18F6B-717F-4904-A7BC-E80E08567DE0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3" creationId="{307218D5-A803-4A13-8ABF-148126A06B20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4" creationId="{44E000B8-F43C-43CB-82FC-ED29B4A6F300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5" creationId="{C980A5A0-6D23-4B40-AF15-55ACE027B7D1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6" creationId="{9884912E-6BB1-4EC3-874E-DA18FADBBD4A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7" creationId="{AFD380AA-A9FB-4535-946E-43F6F4019F1D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8" creationId="{3FC2C60D-BF1F-4CEF-B8F0-9D780C7A02B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19" creationId="{89CF1E00-030F-4395-83C6-12E81B3B7A1B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0" creationId="{78370CCE-011F-4922-BA05-A62D2861578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1" creationId="{9EED5C84-E76F-4CD8-B2E6-158A2DF24F8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2" creationId="{3316105A-0DB6-4BF3-9402-28C47A578928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3" creationId="{6C8CA1AF-95AC-4CEE-A8F8-20C1D581593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4" creationId="{EC466460-74C4-4608-A72C-4CB3878E47DE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5" creationId="{5DECC12A-4E77-4077-8883-24A1D5B13C13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7" creationId="{75863619-0049-4540-8E80-ADF528265539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8" creationId="{7149CC95-2045-4C26-A003-E9943803C5B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29" creationId="{E7E5CE6D-F99B-403B-A004-3A10A4A976B3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0" creationId="{8C9C0C76-A530-4227-996F-77B63AAC01CA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1" creationId="{52A945A0-2F74-48BA-9112-AF1C09B5B15A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2" creationId="{0C31AEE3-E126-4AB7-986E-45FC24161493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3" creationId="{06C8453D-CFA8-4A72-BFBF-5B21266F2031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4" creationId="{7C804CD3-C44E-4E79-BF71-9263AC4A3E14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5" creationId="{B6CF0DB5-3D68-45A5-9586-CE18FD39EB5F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6" creationId="{4371B1CD-5722-4E67-BB4D-4CCA111B21C5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7" creationId="{66E56612-E905-490F-A27D-5F97ADD8A66F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8" creationId="{FA464C91-7AEC-4329-8E3C-85657CF55618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39" creationId="{DEEE75A5-A156-4CF8-AD9C-95C63DD32A45}"/>
          </ac:spMkLst>
        </pc:spChg>
        <pc:spChg chg="mod">
          <ac:chgData name="Chan Zhi Wen, Ian" userId="10427a44-90a0-4c20-831c-e237817aaaf3" providerId="ADAL" clId="{3E100793-6F9F-495D-97CF-C61EA23EDB5A}" dt="2021-08-19T14:55:21.741" v="2974"/>
          <ac:spMkLst>
            <pc:docMk/>
            <pc:sldMk cId="704046568" sldId="265"/>
            <ac:spMk id="40" creationId="{AADB9355-5F89-4BF8-B05B-AF03F7E91273}"/>
          </ac:spMkLst>
        </pc:spChg>
        <pc:spChg chg="add del mod">
          <ac:chgData name="Chan Zhi Wen, Ian" userId="10427a44-90a0-4c20-831c-e237817aaaf3" providerId="ADAL" clId="{3E100793-6F9F-495D-97CF-C61EA23EDB5A}" dt="2021-08-19T15:20:40.137" v="4155" actId="478"/>
          <ac:spMkLst>
            <pc:docMk/>
            <pc:sldMk cId="704046568" sldId="265"/>
            <ac:spMk id="41" creationId="{62433110-534A-4FE1-B88D-C897810F7E6E}"/>
          </ac:spMkLst>
        </pc:spChg>
        <pc:spChg chg="add del mod">
          <ac:chgData name="Chan Zhi Wen, Ian" userId="10427a44-90a0-4c20-831c-e237817aaaf3" providerId="ADAL" clId="{3E100793-6F9F-495D-97CF-C61EA23EDB5A}" dt="2021-08-28T15:04:41.573" v="20028" actId="478"/>
          <ac:spMkLst>
            <pc:docMk/>
            <pc:sldMk cId="704046568" sldId="265"/>
            <ac:spMk id="42" creationId="{F27D58BA-11D9-4B69-87F5-DA07FCCB0A38}"/>
          </ac:spMkLst>
        </pc:spChg>
        <pc:spChg chg="add del mod">
          <ac:chgData name="Chan Zhi Wen, Ian" userId="10427a44-90a0-4c20-831c-e237817aaaf3" providerId="ADAL" clId="{3E100793-6F9F-495D-97CF-C61EA23EDB5A}" dt="2021-08-28T15:04:39.505" v="20027" actId="478"/>
          <ac:spMkLst>
            <pc:docMk/>
            <pc:sldMk cId="704046568" sldId="265"/>
            <ac:spMk id="43" creationId="{2FF5428E-61EA-4216-9BF8-5ECD176DD8BC}"/>
          </ac:spMkLst>
        </pc:spChg>
        <pc:grpChg chg="add del mod">
          <ac:chgData name="Chan Zhi Wen, Ian" userId="10427a44-90a0-4c20-831c-e237817aaaf3" providerId="ADAL" clId="{3E100793-6F9F-495D-97CF-C61EA23EDB5A}" dt="2021-08-19T14:55:35.428" v="2978" actId="478"/>
          <ac:grpSpMkLst>
            <pc:docMk/>
            <pc:sldMk cId="704046568" sldId="265"/>
            <ac:grpSpMk id="7" creationId="{2BFBB91A-6ECA-44D6-B9DF-FC0420B5E919}"/>
          </ac:grpSpMkLst>
        </pc:grpChg>
        <pc:picChg chg="add del mod">
          <ac:chgData name="Chan Zhi Wen, Ian" userId="10427a44-90a0-4c20-831c-e237817aaaf3" providerId="ADAL" clId="{3E100793-6F9F-495D-97CF-C61EA23EDB5A}" dt="2021-08-19T15:20:40.137" v="4155" actId="478"/>
          <ac:picMkLst>
            <pc:docMk/>
            <pc:sldMk cId="704046568" sldId="265"/>
            <ac:picMk id="4" creationId="{3B607ED9-1732-44D2-95EC-A9645BBBC3C7}"/>
          </ac:picMkLst>
        </pc:picChg>
        <pc:cxnChg chg="mod">
          <ac:chgData name="Chan Zhi Wen, Ian" userId="10427a44-90a0-4c20-831c-e237817aaaf3" providerId="ADAL" clId="{3E100793-6F9F-495D-97CF-C61EA23EDB5A}" dt="2021-08-19T14:55:21.741" v="2974"/>
          <ac:cxnSpMkLst>
            <pc:docMk/>
            <pc:sldMk cId="704046568" sldId="265"/>
            <ac:cxnSpMk id="8" creationId="{92220F1C-51FE-495E-A20B-EDF9375118BB}"/>
          </ac:cxnSpMkLst>
        </pc:cxnChg>
        <pc:cxnChg chg="mod">
          <ac:chgData name="Chan Zhi Wen, Ian" userId="10427a44-90a0-4c20-831c-e237817aaaf3" providerId="ADAL" clId="{3E100793-6F9F-495D-97CF-C61EA23EDB5A}" dt="2021-08-19T14:55:21.741" v="2974"/>
          <ac:cxnSpMkLst>
            <pc:docMk/>
            <pc:sldMk cId="704046568" sldId="265"/>
            <ac:cxnSpMk id="9" creationId="{F964797A-A04B-4476-9A0F-A1191CC947BE}"/>
          </ac:cxnSpMkLst>
        </pc:cxnChg>
        <pc:cxnChg chg="mod">
          <ac:chgData name="Chan Zhi Wen, Ian" userId="10427a44-90a0-4c20-831c-e237817aaaf3" providerId="ADAL" clId="{3E100793-6F9F-495D-97CF-C61EA23EDB5A}" dt="2021-08-19T14:55:21.741" v="2974"/>
          <ac:cxnSpMkLst>
            <pc:docMk/>
            <pc:sldMk cId="704046568" sldId="265"/>
            <ac:cxnSpMk id="10" creationId="{1FF4ADF0-781B-4554-B7F2-9EB4527CC0C5}"/>
          </ac:cxnSpMkLst>
        </pc:cxnChg>
        <pc:cxnChg chg="mod">
          <ac:chgData name="Chan Zhi Wen, Ian" userId="10427a44-90a0-4c20-831c-e237817aaaf3" providerId="ADAL" clId="{3E100793-6F9F-495D-97CF-C61EA23EDB5A}" dt="2021-08-19T14:55:21.741" v="2974"/>
          <ac:cxnSpMkLst>
            <pc:docMk/>
            <pc:sldMk cId="704046568" sldId="265"/>
            <ac:cxnSpMk id="26" creationId="{BE010C02-2C44-4C16-89AC-C6151F6C2C4B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8T16:34:06.496" v="22399" actId="20577"/>
        <pc:sldMkLst>
          <pc:docMk/>
          <pc:sldMk cId="2855192528" sldId="266"/>
        </pc:sldMkLst>
        <pc:spChg chg="mod">
          <ac:chgData name="Chan Zhi Wen, Ian" userId="10427a44-90a0-4c20-831c-e237817aaaf3" providerId="ADAL" clId="{3E100793-6F9F-495D-97CF-C61EA23EDB5A}" dt="2021-08-28T16:34:06.496" v="22399" actId="20577"/>
          <ac:spMkLst>
            <pc:docMk/>
            <pc:sldMk cId="2855192528" sldId="266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6:33:14.784" v="22367" actId="20577"/>
          <ac:spMkLst>
            <pc:docMk/>
            <pc:sldMk cId="2855192528" sldId="266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6:33:43.821" v="22370" actId="1076"/>
          <ac:spMkLst>
            <pc:docMk/>
            <pc:sldMk cId="2855192528" sldId="266"/>
            <ac:spMk id="6" creationId="{56722054-514B-4D26-ADC7-1CCFFF97FCCE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8" creationId="{A0B968F5-BD5F-4634-9E30-FC8FDFD4328C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9" creationId="{822D1F82-B964-49D1-B473-3305B2F85BD1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0" creationId="{B6EAA8D6-9E3D-4C67-B95E-D5E5C4F83C1B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1" creationId="{87384AA2-B809-4513-9D7E-7B2A9E9119CD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2" creationId="{825D4CE3-C427-4011-882E-4848CECC38CD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3" creationId="{15427DD8-7408-4680-BD47-C7DF0C2582E9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4" creationId="{C1B1BF86-3F44-4218-ACA2-016BFA22D144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5" creationId="{24EDB9E7-22C8-42E6-9F0D-F6BFBFAB2439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6" creationId="{F465C8A6-8956-4006-810D-CA7E4D776921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7" creationId="{07020B43-D6BB-4FBF-925F-ABC2C9140CCD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8" creationId="{0E690A9A-AF6B-48A6-A2AD-B8886EDF078D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19" creationId="{670B8D9B-E4A9-4370-BDCF-D9DDD2E724BF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20" creationId="{76BA4728-0EB7-450E-9ECB-D0DCF12F5C0B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21" creationId="{43F114B1-C702-4456-B484-28B47A858C46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22" creationId="{6DA28175-F0CD-47A7-A307-AE8F5482A51E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29" creationId="{1F3E5133-3622-44E9-8596-007434B1A1DF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30" creationId="{5BE96EFE-A3B7-4338-A0C4-41AA7E7DF7D3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31" creationId="{FBF11193-F4DD-480F-AE2F-35E7CCD7B71D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33" creationId="{717804B0-A652-419E-9E0F-ECDD4911EE54}"/>
          </ac:spMkLst>
        </pc:spChg>
        <pc:spChg chg="add del mod">
          <ac:chgData name="Chan Zhi Wen, Ian" userId="10427a44-90a0-4c20-831c-e237817aaaf3" providerId="ADAL" clId="{3E100793-6F9F-495D-97CF-C61EA23EDB5A}" dt="2021-08-19T15:08:53.711" v="3436" actId="21"/>
          <ac:spMkLst>
            <pc:docMk/>
            <pc:sldMk cId="2855192528" sldId="266"/>
            <ac:spMk id="34" creationId="{DFA6492C-98FE-47BF-8E46-510E5459EFEA}"/>
          </ac:spMkLst>
        </pc:spChg>
        <pc:grpChg chg="add mod">
          <ac:chgData name="Chan Zhi Wen, Ian" userId="10427a44-90a0-4c20-831c-e237817aaaf3" providerId="ADAL" clId="{3E100793-6F9F-495D-97CF-C61EA23EDB5A}" dt="2021-08-28T16:33:48.517" v="22379" actId="1035"/>
          <ac:grpSpMkLst>
            <pc:docMk/>
            <pc:sldMk cId="2855192528" sldId="266"/>
            <ac:grpSpMk id="7" creationId="{E12FCD3A-9F00-4CB2-826D-E7338729BF8A}"/>
          </ac:grpSpMkLst>
        </pc:grpChg>
        <pc:graphicFrameChg chg="add del mod">
          <ac:chgData name="Chan Zhi Wen, Ian" userId="10427a44-90a0-4c20-831c-e237817aaaf3" providerId="ADAL" clId="{3E100793-6F9F-495D-97CF-C61EA23EDB5A}" dt="2021-08-19T15:08:53.711" v="3436" actId="21"/>
          <ac:graphicFrameMkLst>
            <pc:docMk/>
            <pc:sldMk cId="2855192528" sldId="266"/>
            <ac:graphicFrameMk id="25" creationId="{66F336E3-41A2-4B94-860C-699064AC6FDE}"/>
          </ac:graphicFrameMkLst>
        </pc:graphicFrameChg>
        <pc:graphicFrameChg chg="add del mod">
          <ac:chgData name="Chan Zhi Wen, Ian" userId="10427a44-90a0-4c20-831c-e237817aaaf3" providerId="ADAL" clId="{3E100793-6F9F-495D-97CF-C61EA23EDB5A}" dt="2021-08-19T15:08:53.711" v="3436" actId="21"/>
          <ac:graphicFrameMkLst>
            <pc:docMk/>
            <pc:sldMk cId="2855192528" sldId="266"/>
            <ac:graphicFrameMk id="26" creationId="{1CFE69B1-3B06-4DF9-9CC4-66E82F445AFF}"/>
          </ac:graphicFrameMkLst>
        </pc:graphicFrameChg>
        <pc:picChg chg="add mod">
          <ac:chgData name="Chan Zhi Wen, Ian" userId="10427a44-90a0-4c20-831c-e237817aaaf3" providerId="ADAL" clId="{3E100793-6F9F-495D-97CF-C61EA23EDB5A}" dt="2021-08-28T16:33:48.517" v="22379" actId="1035"/>
          <ac:picMkLst>
            <pc:docMk/>
            <pc:sldMk cId="2855192528" sldId="266"/>
            <ac:picMk id="4" creationId="{7266FE5D-4027-448D-BE97-73CC5555B609}"/>
          </ac:picMkLst>
        </pc:picChg>
        <pc:picChg chg="add mod">
          <ac:chgData name="Chan Zhi Wen, Ian" userId="10427a44-90a0-4c20-831c-e237817aaaf3" providerId="ADAL" clId="{3E100793-6F9F-495D-97CF-C61EA23EDB5A}" dt="2021-08-28T16:06:16.053" v="21405" actId="164"/>
          <ac:picMkLst>
            <pc:docMk/>
            <pc:sldMk cId="2855192528" sldId="266"/>
            <ac:picMk id="35" creationId="{AC69390F-60EB-4CEA-A89F-CD57E2E04FCF}"/>
          </ac:picMkLst>
        </pc:pic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6" creationId="{A388641C-54E9-414A-AB24-4CBC828F14CD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7" creationId="{5323877B-C523-4E9D-9038-D3EB3DB37F41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23" creationId="{EAADB0C9-4843-4C90-990B-5DB826A1E9C8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24" creationId="{02B620E2-3808-40BC-914C-BF6059CB21F5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27" creationId="{09BF407D-7967-424E-8D07-DDF619C37FBD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28" creationId="{7F209BA2-43D2-4AE7-AD6A-19BF5DAE2232}"/>
          </ac:cxnSpMkLst>
        </pc:cxnChg>
        <pc:cxnChg chg="add del mod">
          <ac:chgData name="Chan Zhi Wen, Ian" userId="10427a44-90a0-4c20-831c-e237817aaaf3" providerId="ADAL" clId="{3E100793-6F9F-495D-97CF-C61EA23EDB5A}" dt="2021-08-19T15:08:53.711" v="3436" actId="21"/>
          <ac:cxnSpMkLst>
            <pc:docMk/>
            <pc:sldMk cId="2855192528" sldId="266"/>
            <ac:cxnSpMk id="32" creationId="{2C3F2C96-145A-4061-837D-C300426116AE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9T03:03:18.756" v="32792" actId="478"/>
        <pc:sldMkLst>
          <pc:docMk/>
          <pc:sldMk cId="566873935" sldId="267"/>
        </pc:sldMkLst>
        <pc:spChg chg="mod">
          <ac:chgData name="Chan Zhi Wen, Ian" userId="10427a44-90a0-4c20-831c-e237817aaaf3" providerId="ADAL" clId="{3E100793-6F9F-495D-97CF-C61EA23EDB5A}" dt="2021-08-28T15:44:36.912" v="21092" actId="20577"/>
          <ac:spMkLst>
            <pc:docMk/>
            <pc:sldMk cId="566873935" sldId="267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19T15:19:43.942" v="4121" actId="20577"/>
          <ac:spMkLst>
            <pc:docMk/>
            <pc:sldMk cId="566873935" sldId="267"/>
            <ac:spMk id="3" creationId="{E6CD1D97-2687-4B15-BF3D-D09058FCEB2F}"/>
          </ac:spMkLst>
        </pc:spChg>
        <pc:spChg chg="add del mod ord">
          <ac:chgData name="Chan Zhi Wen, Ian" userId="10427a44-90a0-4c20-831c-e237817aaaf3" providerId="ADAL" clId="{3E100793-6F9F-495D-97CF-C61EA23EDB5A}" dt="2021-08-29T03:03:18.756" v="32792" actId="478"/>
          <ac:spMkLst>
            <pc:docMk/>
            <pc:sldMk cId="566873935" sldId="267"/>
            <ac:spMk id="7" creationId="{1F989DAC-780C-4176-AB4D-758E6C3B0002}"/>
          </ac:spMkLst>
        </pc:spChg>
        <pc:spChg chg="mod">
          <ac:chgData name="Chan Zhi Wen, Ian" userId="10427a44-90a0-4c20-831c-e237817aaaf3" providerId="ADAL" clId="{3E100793-6F9F-495D-97CF-C61EA23EDB5A}" dt="2021-08-29T03:02:52.446" v="32785"/>
          <ac:spMkLst>
            <pc:docMk/>
            <pc:sldMk cId="566873935" sldId="267"/>
            <ac:spMk id="10" creationId="{37BA10D1-1AEA-4A4D-9EB5-43B32C485EBA}"/>
          </ac:spMkLst>
        </pc:spChg>
        <pc:spChg chg="mod">
          <ac:chgData name="Chan Zhi Wen, Ian" userId="10427a44-90a0-4c20-831c-e237817aaaf3" providerId="ADAL" clId="{3E100793-6F9F-495D-97CF-C61EA23EDB5A}" dt="2021-08-19T15:19:13.042" v="4110" actId="164"/>
          <ac:spMkLst>
            <pc:docMk/>
            <pc:sldMk cId="566873935" sldId="267"/>
            <ac:spMk id="41" creationId="{62433110-534A-4FE1-B88D-C897810F7E6E}"/>
          </ac:spMkLst>
        </pc:spChg>
        <pc:grpChg chg="add mod">
          <ac:chgData name="Chan Zhi Wen, Ian" userId="10427a44-90a0-4c20-831c-e237817aaaf3" providerId="ADAL" clId="{3E100793-6F9F-495D-97CF-C61EA23EDB5A}" dt="2021-08-19T15:19:52.709" v="4122" actId="1076"/>
          <ac:grpSpMkLst>
            <pc:docMk/>
            <pc:sldMk cId="566873935" sldId="267"/>
            <ac:grpSpMk id="6" creationId="{E279AA88-D36E-4964-8485-B675B0C6A2B3}"/>
          </ac:grpSpMkLst>
        </pc:grpChg>
        <pc:grpChg chg="add del mod">
          <ac:chgData name="Chan Zhi Wen, Ian" userId="10427a44-90a0-4c20-831c-e237817aaaf3" providerId="ADAL" clId="{3E100793-6F9F-495D-97CF-C61EA23EDB5A}" dt="2021-08-29T03:03:18.756" v="32792" actId="478"/>
          <ac:grpSpMkLst>
            <pc:docMk/>
            <pc:sldMk cId="566873935" sldId="267"/>
            <ac:grpSpMk id="8" creationId="{7BAE5FE2-7820-4A4E-A138-36E054439314}"/>
          </ac:grpSpMkLst>
        </pc:grpChg>
        <pc:picChg chg="mod">
          <ac:chgData name="Chan Zhi Wen, Ian" userId="10427a44-90a0-4c20-831c-e237817aaaf3" providerId="ADAL" clId="{3E100793-6F9F-495D-97CF-C61EA23EDB5A}" dt="2021-08-19T15:19:21.907" v="4112" actId="14100"/>
          <ac:picMkLst>
            <pc:docMk/>
            <pc:sldMk cId="566873935" sldId="267"/>
            <ac:picMk id="4" creationId="{3B607ED9-1732-44D2-95EC-A9645BBBC3C7}"/>
          </ac:picMkLst>
        </pc:picChg>
        <pc:picChg chg="mod">
          <ac:chgData name="Chan Zhi Wen, Ian" userId="10427a44-90a0-4c20-831c-e237817aaaf3" providerId="ADAL" clId="{3E100793-6F9F-495D-97CF-C61EA23EDB5A}" dt="2021-08-29T03:02:52.446" v="32785"/>
          <ac:picMkLst>
            <pc:docMk/>
            <pc:sldMk cId="566873935" sldId="267"/>
            <ac:picMk id="9" creationId="{7CB7966F-D1D9-4E31-B43A-544901393688}"/>
          </ac:picMkLst>
        </pc:picChg>
      </pc:sldChg>
      <pc:sldChg chg="modSp add del mod">
        <pc:chgData name="Chan Zhi Wen, Ian" userId="10427a44-90a0-4c20-831c-e237817aaaf3" providerId="ADAL" clId="{3E100793-6F9F-495D-97CF-C61EA23EDB5A}" dt="2021-08-26T07:25:33.205" v="5459" actId="47"/>
        <pc:sldMkLst>
          <pc:docMk/>
          <pc:sldMk cId="3914156808" sldId="268"/>
        </pc:sldMkLst>
        <pc:spChg chg="mod">
          <ac:chgData name="Chan Zhi Wen, Ian" userId="10427a44-90a0-4c20-831c-e237817aaaf3" providerId="ADAL" clId="{3E100793-6F9F-495D-97CF-C61EA23EDB5A}" dt="2021-08-26T05:21:17.544" v="4503" actId="20577"/>
          <ac:spMkLst>
            <pc:docMk/>
            <pc:sldMk cId="3914156808" sldId="268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07:25:28.463" v="5458" actId="20577"/>
          <ac:spMkLst>
            <pc:docMk/>
            <pc:sldMk cId="3914156808" sldId="268"/>
            <ac:spMk id="3" creationId="{E6CD1D97-2687-4B15-BF3D-D09058FCEB2F}"/>
          </ac:spMkLst>
        </pc:spChg>
      </pc:sldChg>
      <pc:sldChg chg="add del">
        <pc:chgData name="Chan Zhi Wen, Ian" userId="10427a44-90a0-4c20-831c-e237817aaaf3" providerId="ADAL" clId="{3E100793-6F9F-495D-97CF-C61EA23EDB5A}" dt="2021-08-26T05:31:47.007" v="4517"/>
        <pc:sldMkLst>
          <pc:docMk/>
          <pc:sldMk cId="715517509" sldId="269"/>
        </pc:sldMkLst>
      </pc:sldChg>
      <pc:sldChg chg="addSp delSp modSp add mod">
        <pc:chgData name="Chan Zhi Wen, Ian" userId="10427a44-90a0-4c20-831c-e237817aaaf3" providerId="ADAL" clId="{3E100793-6F9F-495D-97CF-C61EA23EDB5A}" dt="2021-08-28T16:15:33.334" v="21849" actId="20577"/>
        <pc:sldMkLst>
          <pc:docMk/>
          <pc:sldMk cId="3619602126" sldId="269"/>
        </pc:sldMkLst>
        <pc:spChg chg="mod">
          <ac:chgData name="Chan Zhi Wen, Ian" userId="10427a44-90a0-4c20-831c-e237817aaaf3" providerId="ADAL" clId="{3E100793-6F9F-495D-97CF-C61EA23EDB5A}" dt="2021-08-26T06:48:47.851" v="5019" actId="57"/>
          <ac:spMkLst>
            <pc:docMk/>
            <pc:sldMk cId="3619602126" sldId="26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6:15:33.334" v="21849" actId="20577"/>
          <ac:spMkLst>
            <pc:docMk/>
            <pc:sldMk cId="3619602126" sldId="26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6:13:02.288" v="21801" actId="1038"/>
          <ac:spMkLst>
            <pc:docMk/>
            <pc:sldMk cId="3619602126" sldId="269"/>
            <ac:spMk id="12" creationId="{59E7F78E-5A7D-40B4-9A2E-569DE00FDF1D}"/>
          </ac:spMkLst>
        </pc:spChg>
        <pc:spChg chg="add mod">
          <ac:chgData name="Chan Zhi Wen, Ian" userId="10427a44-90a0-4c20-831c-e237817aaaf3" providerId="ADAL" clId="{3E100793-6F9F-495D-97CF-C61EA23EDB5A}" dt="2021-08-28T16:13:02.288" v="21801" actId="1038"/>
          <ac:spMkLst>
            <pc:docMk/>
            <pc:sldMk cId="3619602126" sldId="269"/>
            <ac:spMk id="13" creationId="{9C97D143-448F-44A0-AD4C-522FC43D32F3}"/>
          </ac:spMkLst>
        </pc:spChg>
        <pc:picChg chg="del">
          <ac:chgData name="Chan Zhi Wen, Ian" userId="10427a44-90a0-4c20-831c-e237817aaaf3" providerId="ADAL" clId="{3E100793-6F9F-495D-97CF-C61EA23EDB5A}" dt="2021-08-26T05:31:55.884" v="4526" actId="478"/>
          <ac:picMkLst>
            <pc:docMk/>
            <pc:sldMk cId="3619602126" sldId="269"/>
            <ac:picMk id="4" creationId="{7266FE5D-4027-448D-BE97-73CC5555B609}"/>
          </ac:picMkLst>
        </pc:picChg>
        <pc:picChg chg="add del mod">
          <ac:chgData name="Chan Zhi Wen, Ian" userId="10427a44-90a0-4c20-831c-e237817aaaf3" providerId="ADAL" clId="{3E100793-6F9F-495D-97CF-C61EA23EDB5A}" dt="2021-08-26T06:39:17.769" v="4874" actId="478"/>
          <ac:picMkLst>
            <pc:docMk/>
            <pc:sldMk cId="3619602126" sldId="269"/>
            <ac:picMk id="7" creationId="{D93944EE-0566-4B95-9EFF-203C6197176E}"/>
          </ac:picMkLst>
        </pc:picChg>
        <pc:picChg chg="add del mod">
          <ac:chgData name="Chan Zhi Wen, Ian" userId="10427a44-90a0-4c20-831c-e237817aaaf3" providerId="ADAL" clId="{3E100793-6F9F-495D-97CF-C61EA23EDB5A}" dt="2021-08-26T06:41:00.710" v="4879" actId="478"/>
          <ac:picMkLst>
            <pc:docMk/>
            <pc:sldMk cId="3619602126" sldId="269"/>
            <ac:picMk id="8" creationId="{C60F373B-B6EE-43F9-9F84-18D524549C10}"/>
          </ac:picMkLst>
        </pc:picChg>
        <pc:picChg chg="add mod">
          <ac:chgData name="Chan Zhi Wen, Ian" userId="10427a44-90a0-4c20-831c-e237817aaaf3" providerId="ADAL" clId="{3E100793-6F9F-495D-97CF-C61EA23EDB5A}" dt="2021-08-28T16:13:02.288" v="21801" actId="1038"/>
          <ac:picMkLst>
            <pc:docMk/>
            <pc:sldMk cId="3619602126" sldId="269"/>
            <ac:picMk id="10" creationId="{28A4E3E0-CFAE-41A7-A3E3-299CB3F58327}"/>
          </ac:picMkLst>
        </pc:picChg>
        <pc:picChg chg="add mod ord">
          <ac:chgData name="Chan Zhi Wen, Ian" userId="10427a44-90a0-4c20-831c-e237817aaaf3" providerId="ADAL" clId="{3E100793-6F9F-495D-97CF-C61EA23EDB5A}" dt="2021-08-28T16:13:02.288" v="21801" actId="1038"/>
          <ac:picMkLst>
            <pc:docMk/>
            <pc:sldMk cId="3619602126" sldId="269"/>
            <ac:picMk id="14" creationId="{FF810310-D7EF-4A52-B6A7-3D74B8D9D224}"/>
          </ac:picMkLst>
        </pc:picChg>
        <pc:picChg chg="del">
          <ac:chgData name="Chan Zhi Wen, Ian" userId="10427a44-90a0-4c20-831c-e237817aaaf3" providerId="ADAL" clId="{3E100793-6F9F-495D-97CF-C61EA23EDB5A}" dt="2021-08-26T05:31:55.884" v="4526" actId="478"/>
          <ac:picMkLst>
            <pc:docMk/>
            <pc:sldMk cId="3619602126" sldId="269"/>
            <ac:picMk id="35" creationId="{AC69390F-60EB-4CEA-A89F-CD57E2E04FCF}"/>
          </ac:picMkLst>
        </pc:picChg>
      </pc:sldChg>
      <pc:sldChg chg="delSp modSp add mod">
        <pc:chgData name="Chan Zhi Wen, Ian" userId="10427a44-90a0-4c20-831c-e237817aaaf3" providerId="ADAL" clId="{3E100793-6F9F-495D-97CF-C61EA23EDB5A}" dt="2021-08-26T07:18:25.583" v="5455" actId="20577"/>
        <pc:sldMkLst>
          <pc:docMk/>
          <pc:sldMk cId="1736918636" sldId="270"/>
        </pc:sldMkLst>
        <pc:spChg chg="mod">
          <ac:chgData name="Chan Zhi Wen, Ian" userId="10427a44-90a0-4c20-831c-e237817aaaf3" providerId="ADAL" clId="{3E100793-6F9F-495D-97CF-C61EA23EDB5A}" dt="2021-08-26T07:18:25.583" v="5455" actId="20577"/>
          <ac:spMkLst>
            <pc:docMk/>
            <pc:sldMk cId="1736918636" sldId="270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6T06:49:15.944" v="5034" actId="478"/>
          <ac:spMkLst>
            <pc:docMk/>
            <pc:sldMk cId="1736918636" sldId="270"/>
            <ac:spMk id="12" creationId="{59E7F78E-5A7D-40B4-9A2E-569DE00FDF1D}"/>
          </ac:spMkLst>
        </pc:spChg>
        <pc:spChg chg="del">
          <ac:chgData name="Chan Zhi Wen, Ian" userId="10427a44-90a0-4c20-831c-e237817aaaf3" providerId="ADAL" clId="{3E100793-6F9F-495D-97CF-C61EA23EDB5A}" dt="2021-08-26T06:49:15.944" v="5034" actId="478"/>
          <ac:spMkLst>
            <pc:docMk/>
            <pc:sldMk cId="1736918636" sldId="270"/>
            <ac:spMk id="13" creationId="{9C97D143-448F-44A0-AD4C-522FC43D32F3}"/>
          </ac:spMkLst>
        </pc:spChg>
        <pc:picChg chg="del">
          <ac:chgData name="Chan Zhi Wen, Ian" userId="10427a44-90a0-4c20-831c-e237817aaaf3" providerId="ADAL" clId="{3E100793-6F9F-495D-97CF-C61EA23EDB5A}" dt="2021-08-26T06:49:15.944" v="5034" actId="478"/>
          <ac:picMkLst>
            <pc:docMk/>
            <pc:sldMk cId="1736918636" sldId="270"/>
            <ac:picMk id="10" creationId="{28A4E3E0-CFAE-41A7-A3E3-299CB3F58327}"/>
          </ac:picMkLst>
        </pc:picChg>
        <pc:picChg chg="del">
          <ac:chgData name="Chan Zhi Wen, Ian" userId="10427a44-90a0-4c20-831c-e237817aaaf3" providerId="ADAL" clId="{3E100793-6F9F-495D-97CF-C61EA23EDB5A}" dt="2021-08-26T06:49:15.944" v="5034" actId="478"/>
          <ac:picMkLst>
            <pc:docMk/>
            <pc:sldMk cId="1736918636" sldId="270"/>
            <ac:picMk id="14" creationId="{FF810310-D7EF-4A52-B6A7-3D74B8D9D224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7:53:13.202" v="24630" actId="20577"/>
        <pc:sldMkLst>
          <pc:docMk/>
          <pc:sldMk cId="2228263595" sldId="271"/>
        </pc:sldMkLst>
        <pc:spChg chg="mod">
          <ac:chgData name="Chan Zhi Wen, Ian" userId="10427a44-90a0-4c20-831c-e237817aaaf3" providerId="ADAL" clId="{3E100793-6F9F-495D-97CF-C61EA23EDB5A}" dt="2021-08-26T07:25:38.798" v="5471" actId="20577"/>
          <ac:spMkLst>
            <pc:docMk/>
            <pc:sldMk cId="2228263595" sldId="271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53:13.202" v="24630" actId="20577"/>
          <ac:spMkLst>
            <pc:docMk/>
            <pc:sldMk cId="2228263595" sldId="271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7:03:30.124" v="22960" actId="14100"/>
          <ac:spMkLst>
            <pc:docMk/>
            <pc:sldMk cId="2228263595" sldId="271"/>
            <ac:spMk id="13" creationId="{E6617B09-361B-4517-A389-DC6D04504E98}"/>
          </ac:spMkLst>
        </pc:spChg>
        <pc:picChg chg="add del mod">
          <ac:chgData name="Chan Zhi Wen, Ian" userId="10427a44-90a0-4c20-831c-e237817aaaf3" providerId="ADAL" clId="{3E100793-6F9F-495D-97CF-C61EA23EDB5A}" dt="2021-08-28T16:59:33.149" v="22838" actId="478"/>
          <ac:picMkLst>
            <pc:docMk/>
            <pc:sldMk cId="2228263595" sldId="271"/>
            <ac:picMk id="6" creationId="{33BECF22-FE26-44AD-AD7B-1C2CA7B36871}"/>
          </ac:picMkLst>
        </pc:picChg>
        <pc:picChg chg="add mod ord">
          <ac:chgData name="Chan Zhi Wen, Ian" userId="10427a44-90a0-4c20-831c-e237817aaaf3" providerId="ADAL" clId="{3E100793-6F9F-495D-97CF-C61EA23EDB5A}" dt="2021-08-28T17:02:07.677" v="22903" actId="1038"/>
          <ac:picMkLst>
            <pc:docMk/>
            <pc:sldMk cId="2228263595" sldId="271"/>
            <ac:picMk id="8" creationId="{F2F31E95-6A2F-49CA-97C3-BA9A1E75348C}"/>
          </ac:picMkLst>
        </pc:picChg>
        <pc:picChg chg="add mod ord">
          <ac:chgData name="Chan Zhi Wen, Ian" userId="10427a44-90a0-4c20-831c-e237817aaaf3" providerId="ADAL" clId="{3E100793-6F9F-495D-97CF-C61EA23EDB5A}" dt="2021-08-28T17:02:34.597" v="22916" actId="1038"/>
          <ac:picMkLst>
            <pc:docMk/>
            <pc:sldMk cId="2228263595" sldId="271"/>
            <ac:picMk id="10" creationId="{0AD0644F-9D22-4330-B2CD-89667CD220B6}"/>
          </ac:picMkLst>
        </pc:picChg>
        <pc:picChg chg="add mod ord">
          <ac:chgData name="Chan Zhi Wen, Ian" userId="10427a44-90a0-4c20-831c-e237817aaaf3" providerId="ADAL" clId="{3E100793-6F9F-495D-97CF-C61EA23EDB5A}" dt="2021-08-28T17:02:10.742" v="22909" actId="1037"/>
          <ac:picMkLst>
            <pc:docMk/>
            <pc:sldMk cId="2228263595" sldId="271"/>
            <ac:picMk id="12" creationId="{73809BAA-476A-4E58-BB9C-AEEA29C6C1E4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9T06:14:00.958" v="33320" actId="58"/>
        <pc:sldMkLst>
          <pc:docMk/>
          <pc:sldMk cId="2851446562" sldId="272"/>
        </pc:sldMkLst>
        <pc:spChg chg="mod">
          <ac:chgData name="Chan Zhi Wen, Ian" userId="10427a44-90a0-4c20-831c-e237817aaaf3" providerId="ADAL" clId="{3E100793-6F9F-495D-97CF-C61EA23EDB5A}" dt="2021-08-26T11:01:35.477" v="12391" actId="20577"/>
          <ac:spMkLst>
            <pc:docMk/>
            <pc:sldMk cId="2851446562" sldId="272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06:21.492" v="22999" actId="20577"/>
          <ac:spMkLst>
            <pc:docMk/>
            <pc:sldMk cId="2851446562" sldId="27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9T06:14:00.958" v="33320" actId="58"/>
          <ac:spMkLst>
            <pc:docMk/>
            <pc:sldMk cId="2851446562" sldId="272"/>
            <ac:spMk id="7" creationId="{1B057592-4904-4442-B100-6E4F2951E8A9}"/>
          </ac:spMkLst>
        </pc:spChg>
        <pc:spChg chg="add mod">
          <ac:chgData name="Chan Zhi Wen, Ian" userId="10427a44-90a0-4c20-831c-e237817aaaf3" providerId="ADAL" clId="{3E100793-6F9F-495D-97CF-C61EA23EDB5A}" dt="2021-08-28T17:09:40.050" v="23109" actId="1035"/>
          <ac:spMkLst>
            <pc:docMk/>
            <pc:sldMk cId="2851446562" sldId="272"/>
            <ac:spMk id="8" creationId="{57A4ED45-1EA8-49FA-BC77-D380B6EBF223}"/>
          </ac:spMkLst>
        </pc:spChg>
        <pc:picChg chg="add mod">
          <ac:chgData name="Chan Zhi Wen, Ian" userId="10427a44-90a0-4c20-831c-e237817aaaf3" providerId="ADAL" clId="{3E100793-6F9F-495D-97CF-C61EA23EDB5A}" dt="2021-08-28T16:02:50.118" v="21335" actId="1035"/>
          <ac:picMkLst>
            <pc:docMk/>
            <pc:sldMk cId="2851446562" sldId="272"/>
            <ac:picMk id="6" creationId="{1F4FC50C-0248-4AC6-8A84-0B5C1C5448A9}"/>
          </ac:picMkLst>
        </pc:picChg>
        <pc:cxnChg chg="add del mod">
          <ac:chgData name="Chan Zhi Wen, Ian" userId="10427a44-90a0-4c20-831c-e237817aaaf3" providerId="ADAL" clId="{3E100793-6F9F-495D-97CF-C61EA23EDB5A}" dt="2021-08-28T17:08:12.246" v="23068" actId="478"/>
          <ac:cxnSpMkLst>
            <pc:docMk/>
            <pc:sldMk cId="2851446562" sldId="272"/>
            <ac:cxnSpMk id="9" creationId="{7DCC4352-DD03-4817-A211-069018AD4E6A}"/>
          </ac:cxnSpMkLst>
        </pc:cxnChg>
        <pc:cxnChg chg="add mod">
          <ac:chgData name="Chan Zhi Wen, Ian" userId="10427a44-90a0-4c20-831c-e237817aaaf3" providerId="ADAL" clId="{3E100793-6F9F-495D-97CF-C61EA23EDB5A}" dt="2021-08-28T17:09:40.050" v="23109" actId="1035"/>
          <ac:cxnSpMkLst>
            <pc:docMk/>
            <pc:sldMk cId="2851446562" sldId="272"/>
            <ac:cxnSpMk id="11" creationId="{FDD71A63-F4C3-4150-A353-7D3D77D70382}"/>
          </ac:cxnSpMkLst>
        </pc:cxnChg>
        <pc:cxnChg chg="add mod">
          <ac:chgData name="Chan Zhi Wen, Ian" userId="10427a44-90a0-4c20-831c-e237817aaaf3" providerId="ADAL" clId="{3E100793-6F9F-495D-97CF-C61EA23EDB5A}" dt="2021-08-28T17:09:40.050" v="23109" actId="1035"/>
          <ac:cxnSpMkLst>
            <pc:docMk/>
            <pc:sldMk cId="2851446562" sldId="272"/>
            <ac:cxnSpMk id="13" creationId="{6B27B802-D297-479A-AC43-0AADFBB9739E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8T17:10:14.281" v="23134" actId="20577"/>
        <pc:sldMkLst>
          <pc:docMk/>
          <pc:sldMk cId="4006203897" sldId="273"/>
        </pc:sldMkLst>
        <pc:spChg chg="mod">
          <ac:chgData name="Chan Zhi Wen, Ian" userId="10427a44-90a0-4c20-831c-e237817aaaf3" providerId="ADAL" clId="{3E100793-6F9F-495D-97CF-C61EA23EDB5A}" dt="2021-08-28T16:08:54.837" v="21590" actId="20577"/>
          <ac:spMkLst>
            <pc:docMk/>
            <pc:sldMk cId="4006203897" sldId="273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10:14.281" v="23134" actId="20577"/>
          <ac:spMkLst>
            <pc:docMk/>
            <pc:sldMk cId="4006203897" sldId="273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4" creationId="{F6A18D4A-79CF-4F7B-B125-98612B440074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7" creationId="{27360079-6DEA-42B6-8727-652F2896B5A7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10" creationId="{DD2F844C-073C-4CF7-85D3-92C499EF4A31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13" creationId="{50F9C238-5E1B-4785-8DA3-478E945C000B}"/>
          </ac:spMkLst>
        </pc:spChg>
        <pc:spChg chg="add del mod">
          <ac:chgData name="Chan Zhi Wen, Ian" userId="10427a44-90a0-4c20-831c-e237817aaaf3" providerId="ADAL" clId="{3E100793-6F9F-495D-97CF-C61EA23EDB5A}" dt="2021-08-26T08:19:32.200" v="6637" actId="478"/>
          <ac:spMkLst>
            <pc:docMk/>
            <pc:sldMk cId="4006203897" sldId="273"/>
            <ac:spMk id="17" creationId="{0EFC6236-1422-45D1-A40D-B3A0048C2168}"/>
          </ac:spMkLst>
        </pc:spChg>
        <pc:spChg chg="add mod">
          <ac:chgData name="Chan Zhi Wen, Ian" userId="10427a44-90a0-4c20-831c-e237817aaaf3" providerId="ADAL" clId="{3E100793-6F9F-495D-97CF-C61EA23EDB5A}" dt="2021-08-28T16:03:14.826" v="21350" actId="20577"/>
          <ac:spMkLst>
            <pc:docMk/>
            <pc:sldMk cId="4006203897" sldId="273"/>
            <ac:spMk id="19" creationId="{803EC638-E45B-4022-B6EC-2357457BA937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23" creationId="{9697928E-DBD8-4B36-8D85-8377DEC3AA00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25" creationId="{BD72CB5C-7DA7-4B9A-A600-F613A5F8E4D8}"/>
          </ac:spMkLst>
        </pc:spChg>
        <pc:spChg chg="add mod">
          <ac:chgData name="Chan Zhi Wen, Ian" userId="10427a44-90a0-4c20-831c-e237817aaaf3" providerId="ADAL" clId="{3E100793-6F9F-495D-97CF-C61EA23EDB5A}" dt="2021-08-26T08:24:56.253" v="6753" actId="1035"/>
          <ac:spMkLst>
            <pc:docMk/>
            <pc:sldMk cId="4006203897" sldId="273"/>
            <ac:spMk id="26" creationId="{87F55956-CEEB-496B-A84A-3697BD387673}"/>
          </ac:spMkLst>
        </pc:spChg>
        <pc:picChg chg="del">
          <ac:chgData name="Chan Zhi Wen, Ian" userId="10427a44-90a0-4c20-831c-e237817aaaf3" providerId="ADAL" clId="{3E100793-6F9F-495D-97CF-C61EA23EDB5A}" dt="2021-08-26T07:57:49.273" v="6404" actId="478"/>
          <ac:picMkLst>
            <pc:docMk/>
            <pc:sldMk cId="4006203897" sldId="273"/>
            <ac:picMk id="6" creationId="{1F4FC50C-0248-4AC6-8A84-0B5C1C5448A9}"/>
          </ac:picMkLst>
        </pc:pic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9" creationId="{24C6DA2A-01A1-4C67-8207-EAE4C4619531}"/>
          </ac:cxnSpMkLst>
        </pc:cxn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11" creationId="{D0A3A09E-491D-4AF3-BE76-189AA3F2FDDA}"/>
          </ac:cxnSpMkLst>
        </pc:cxn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14" creationId="{5657CF79-AAD2-4825-8259-C1C43A7F631E}"/>
          </ac:cxnSpMkLst>
        </pc:cxnChg>
        <pc:cxnChg chg="add del mod">
          <ac:chgData name="Chan Zhi Wen, Ian" userId="10427a44-90a0-4c20-831c-e237817aaaf3" providerId="ADAL" clId="{3E100793-6F9F-495D-97CF-C61EA23EDB5A}" dt="2021-08-26T08:19:32.200" v="6637" actId="478"/>
          <ac:cxnSpMkLst>
            <pc:docMk/>
            <pc:sldMk cId="4006203897" sldId="273"/>
            <ac:cxnSpMk id="18" creationId="{4AB710D7-FF14-4DF3-86ED-34CF03240E8B}"/>
          </ac:cxnSpMkLst>
        </pc:cxn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20" creationId="{361F84F7-17ED-4DBE-83A5-59E749688DFD}"/>
          </ac:cxnSpMkLst>
        </pc:cxn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24" creationId="{2DADC257-2E4F-4E7E-AEA9-C1E8E49996B9}"/>
          </ac:cxnSpMkLst>
        </pc:cxnChg>
        <pc:cxnChg chg="add mod">
          <ac:chgData name="Chan Zhi Wen, Ian" userId="10427a44-90a0-4c20-831c-e237817aaaf3" providerId="ADAL" clId="{3E100793-6F9F-495D-97CF-C61EA23EDB5A}" dt="2021-08-26T08:24:56.253" v="6753" actId="1035"/>
          <ac:cxnSpMkLst>
            <pc:docMk/>
            <pc:sldMk cId="4006203897" sldId="273"/>
            <ac:cxnSpMk id="27" creationId="{B0BB89D6-FA69-4B1E-95BF-061AE707C21D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9T09:05:47.359" v="33413" actId="20577"/>
        <pc:sldMkLst>
          <pc:docMk/>
          <pc:sldMk cId="1044662266" sldId="274"/>
        </pc:sldMkLst>
        <pc:spChg chg="mod">
          <ac:chgData name="Chan Zhi Wen, Ian" userId="10427a44-90a0-4c20-831c-e237817aaaf3" providerId="ADAL" clId="{3E100793-6F9F-495D-97CF-C61EA23EDB5A}" dt="2021-08-26T08:25:33.523" v="6797" actId="20577"/>
          <ac:spMkLst>
            <pc:docMk/>
            <pc:sldMk cId="1044662266" sldId="274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08:59:33.985" v="7811" actId="20577"/>
          <ac:spMkLst>
            <pc:docMk/>
            <pc:sldMk cId="1044662266" sldId="274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4" creationId="{F6A18D4A-79CF-4F7B-B125-98612B440074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7" creationId="{27360079-6DEA-42B6-8727-652F2896B5A7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10" creationId="{DD2F844C-073C-4CF7-85D3-92C499EF4A31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13" creationId="{50F9C238-5E1B-4785-8DA3-478E945C000B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19" creationId="{803EC638-E45B-4022-B6EC-2357457BA937}"/>
          </ac:spMkLst>
        </pc:spChg>
        <pc:spChg chg="add mod">
          <ac:chgData name="Chan Zhi Wen, Ian" userId="10427a44-90a0-4c20-831c-e237817aaaf3" providerId="ADAL" clId="{3E100793-6F9F-495D-97CF-C61EA23EDB5A}" dt="2021-08-29T09:05:47.359" v="33413" actId="20577"/>
          <ac:spMkLst>
            <pc:docMk/>
            <pc:sldMk cId="1044662266" sldId="274"/>
            <ac:spMk id="21" creationId="{546EE358-2BDE-4F85-A638-1B5BAE72B4B0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23" creationId="{9697928E-DBD8-4B36-8D85-8377DEC3AA00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25" creationId="{BD72CB5C-7DA7-4B9A-A600-F613A5F8E4D8}"/>
          </ac:spMkLst>
        </pc:spChg>
        <pc:spChg chg="del">
          <ac:chgData name="Chan Zhi Wen, Ian" userId="10427a44-90a0-4c20-831c-e237817aaaf3" providerId="ADAL" clId="{3E100793-6F9F-495D-97CF-C61EA23EDB5A}" dt="2021-08-26T08:25:40.305" v="6799" actId="478"/>
          <ac:spMkLst>
            <pc:docMk/>
            <pc:sldMk cId="1044662266" sldId="274"/>
            <ac:spMk id="26" creationId="{87F55956-CEEB-496B-A84A-3697BD387673}"/>
          </ac:spMkLst>
        </pc:spChg>
        <pc:spChg chg="add mod">
          <ac:chgData name="Chan Zhi Wen, Ian" userId="10427a44-90a0-4c20-831c-e237817aaaf3" providerId="ADAL" clId="{3E100793-6F9F-495D-97CF-C61EA23EDB5A}" dt="2021-08-29T08:51:13.092" v="33352" actId="20577"/>
          <ac:spMkLst>
            <pc:docMk/>
            <pc:sldMk cId="1044662266" sldId="274"/>
            <ac:spMk id="28" creationId="{289E505F-9D88-4B98-BF28-96513EC9D74D}"/>
          </ac:spMkLst>
        </pc:spChg>
        <pc:spChg chg="add mod">
          <ac:chgData name="Chan Zhi Wen, Ian" userId="10427a44-90a0-4c20-831c-e237817aaaf3" providerId="ADAL" clId="{3E100793-6F9F-495D-97CF-C61EA23EDB5A}" dt="2021-08-26T08:46:32.975" v="7685" actId="20577"/>
          <ac:spMkLst>
            <pc:docMk/>
            <pc:sldMk cId="1044662266" sldId="274"/>
            <ac:spMk id="36" creationId="{3BD459A4-5B13-46FB-B565-1150C4906A28}"/>
          </ac:spMkLst>
        </pc:spChg>
        <pc:picChg chg="add mod modCrop">
          <ac:chgData name="Chan Zhi Wen, Ian" userId="10427a44-90a0-4c20-831c-e237817aaaf3" providerId="ADAL" clId="{3E100793-6F9F-495D-97CF-C61EA23EDB5A}" dt="2021-08-26T08:47:39.125" v="7713" actId="732"/>
          <ac:picMkLst>
            <pc:docMk/>
            <pc:sldMk cId="1044662266" sldId="274"/>
            <ac:picMk id="8" creationId="{71A90884-DC8E-4E42-8F65-96353B01796C}"/>
          </ac:picMkLst>
        </pc:pic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9" creationId="{24C6DA2A-01A1-4C67-8207-EAE4C4619531}"/>
          </ac:cxnSpMkLst>
        </pc:cxn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11" creationId="{D0A3A09E-491D-4AF3-BE76-189AA3F2FDDA}"/>
          </ac:cxnSpMkLst>
        </pc:cxn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14" creationId="{5657CF79-AAD2-4825-8259-C1C43A7F631E}"/>
          </ac:cxnSpMkLst>
        </pc:cxn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20" creationId="{361F84F7-17ED-4DBE-83A5-59E749688DFD}"/>
          </ac:cxnSpMkLst>
        </pc:cxnChg>
        <pc:cxnChg chg="add mod">
          <ac:chgData name="Chan Zhi Wen, Ian" userId="10427a44-90a0-4c20-831c-e237817aaaf3" providerId="ADAL" clId="{3E100793-6F9F-495D-97CF-C61EA23EDB5A}" dt="2021-08-26T08:47:07.267" v="7707" actId="14100"/>
          <ac:cxnSpMkLst>
            <pc:docMk/>
            <pc:sldMk cId="1044662266" sldId="274"/>
            <ac:cxnSpMk id="22" creationId="{89855AB8-A7D5-4707-840B-DBE713AE3765}"/>
          </ac:cxnSpMkLst>
        </pc:cxn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24" creationId="{2DADC257-2E4F-4E7E-AEA9-C1E8E49996B9}"/>
          </ac:cxnSpMkLst>
        </pc:cxnChg>
        <pc:cxnChg chg="del">
          <ac:chgData name="Chan Zhi Wen, Ian" userId="10427a44-90a0-4c20-831c-e237817aaaf3" providerId="ADAL" clId="{3E100793-6F9F-495D-97CF-C61EA23EDB5A}" dt="2021-08-26T08:25:40.305" v="6799" actId="478"/>
          <ac:cxnSpMkLst>
            <pc:docMk/>
            <pc:sldMk cId="1044662266" sldId="274"/>
            <ac:cxnSpMk id="27" creationId="{B0BB89D6-FA69-4B1E-95BF-061AE707C21D}"/>
          </ac:cxnSpMkLst>
        </pc:cxnChg>
        <pc:cxnChg chg="add mod">
          <ac:chgData name="Chan Zhi Wen, Ian" userId="10427a44-90a0-4c20-831c-e237817aaaf3" providerId="ADAL" clId="{3E100793-6F9F-495D-97CF-C61EA23EDB5A}" dt="2021-08-26T08:47:11.274" v="7708" actId="14100"/>
          <ac:cxnSpMkLst>
            <pc:docMk/>
            <pc:sldMk cId="1044662266" sldId="274"/>
            <ac:cxnSpMk id="29" creationId="{675A34F4-E702-44AA-88ED-9E08D59CF591}"/>
          </ac:cxnSpMkLst>
        </pc:cxnChg>
        <pc:cxnChg chg="add mod">
          <ac:chgData name="Chan Zhi Wen, Ian" userId="10427a44-90a0-4c20-831c-e237817aaaf3" providerId="ADAL" clId="{3E100793-6F9F-495D-97CF-C61EA23EDB5A}" dt="2021-08-26T08:40:32.937" v="7276" actId="14100"/>
          <ac:cxnSpMkLst>
            <pc:docMk/>
            <pc:sldMk cId="1044662266" sldId="274"/>
            <ac:cxnSpMk id="33" creationId="{6D681D13-34C0-4D31-AD18-F3110D58C35F}"/>
          </ac:cxnSpMkLst>
        </pc:cxnChg>
        <pc:cxnChg chg="add del mod">
          <ac:chgData name="Chan Zhi Wen, Ian" userId="10427a44-90a0-4c20-831c-e237817aaaf3" providerId="ADAL" clId="{3E100793-6F9F-495D-97CF-C61EA23EDB5A}" dt="2021-08-26T08:41:52.773" v="7414"/>
          <ac:cxnSpMkLst>
            <pc:docMk/>
            <pc:sldMk cId="1044662266" sldId="274"/>
            <ac:cxnSpMk id="35" creationId="{5D502587-D341-4496-B2CC-AFCBC5AA9DBE}"/>
          </ac:cxnSpMkLst>
        </pc:cxnChg>
        <pc:cxnChg chg="add mod">
          <ac:chgData name="Chan Zhi Wen, Ian" userId="10427a44-90a0-4c20-831c-e237817aaaf3" providerId="ADAL" clId="{3E100793-6F9F-495D-97CF-C61EA23EDB5A}" dt="2021-08-26T08:47:16.334" v="7709" actId="14100"/>
          <ac:cxnSpMkLst>
            <pc:docMk/>
            <pc:sldMk cId="1044662266" sldId="274"/>
            <ac:cxnSpMk id="37" creationId="{8F4EA3EB-34B3-457E-8CEE-F99665D9CC2F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6T10:56:32.929" v="12038" actId="1037"/>
        <pc:sldMkLst>
          <pc:docMk/>
          <pc:sldMk cId="540092317" sldId="275"/>
        </pc:sldMkLst>
        <pc:spChg chg="mod">
          <ac:chgData name="Chan Zhi Wen, Ian" userId="10427a44-90a0-4c20-831c-e237817aaaf3" providerId="ADAL" clId="{3E100793-6F9F-495D-97CF-C61EA23EDB5A}" dt="2021-08-26T08:48:29.563" v="7748" actId="20577"/>
          <ac:spMkLst>
            <pc:docMk/>
            <pc:sldMk cId="540092317" sldId="275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08:59:02.699" v="7784" actId="20577"/>
          <ac:spMkLst>
            <pc:docMk/>
            <pc:sldMk cId="540092317" sldId="27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6T09:01:25.640" v="7846" actId="1076"/>
          <ac:spMkLst>
            <pc:docMk/>
            <pc:sldMk cId="540092317" sldId="275"/>
            <ac:spMk id="10" creationId="{9A45C41C-EA5C-4755-8C5D-64B1F849A576}"/>
          </ac:spMkLst>
        </pc:spChg>
        <pc:spChg chg="add mod">
          <ac:chgData name="Chan Zhi Wen, Ian" userId="10427a44-90a0-4c20-831c-e237817aaaf3" providerId="ADAL" clId="{3E100793-6F9F-495D-97CF-C61EA23EDB5A}" dt="2021-08-26T09:01:57.663" v="7879" actId="1076"/>
          <ac:spMkLst>
            <pc:docMk/>
            <pc:sldMk cId="540092317" sldId="275"/>
            <ac:spMk id="15" creationId="{B414B07E-2539-488B-AB6D-8FFC9EA614D9}"/>
          </ac:spMkLst>
        </pc:spChg>
        <pc:spChg chg="add mod">
          <ac:chgData name="Chan Zhi Wen, Ian" userId="10427a44-90a0-4c20-831c-e237817aaaf3" providerId="ADAL" clId="{3E100793-6F9F-495D-97CF-C61EA23EDB5A}" dt="2021-08-26T09:48:55.309" v="9634" actId="14100"/>
          <ac:spMkLst>
            <pc:docMk/>
            <pc:sldMk cId="540092317" sldId="275"/>
            <ac:spMk id="18" creationId="{12C656AB-4FF2-4410-8499-1DD89C60E179}"/>
          </ac:spMkLst>
        </pc:spChg>
        <pc:spChg chg="add mod">
          <ac:chgData name="Chan Zhi Wen, Ian" userId="10427a44-90a0-4c20-831c-e237817aaaf3" providerId="ADAL" clId="{3E100793-6F9F-495D-97CF-C61EA23EDB5A}" dt="2021-08-26T10:56:20.476" v="12018" actId="1037"/>
          <ac:spMkLst>
            <pc:docMk/>
            <pc:sldMk cId="540092317" sldId="275"/>
            <ac:spMk id="19" creationId="{F200C76C-114C-450F-AC23-F927F9EDDF8B}"/>
          </ac:spMkLst>
        </pc:spChg>
        <pc:spChg chg="add del mod">
          <ac:chgData name="Chan Zhi Wen, Ian" userId="10427a44-90a0-4c20-831c-e237817aaaf3" providerId="ADAL" clId="{3E100793-6F9F-495D-97CF-C61EA23EDB5A}" dt="2021-08-26T09:04:22.132" v="8082" actId="478"/>
          <ac:spMkLst>
            <pc:docMk/>
            <pc:sldMk cId="540092317" sldId="275"/>
            <ac:spMk id="23" creationId="{11C9C885-7655-4A7F-808A-ED46616F71F2}"/>
          </ac:spMkLst>
        </pc:spChg>
        <pc:spChg chg="add mod">
          <ac:chgData name="Chan Zhi Wen, Ian" userId="10427a44-90a0-4c20-831c-e237817aaaf3" providerId="ADAL" clId="{3E100793-6F9F-495D-97CF-C61EA23EDB5A}" dt="2021-08-26T10:10:51.529" v="10542" actId="1038"/>
          <ac:spMkLst>
            <pc:docMk/>
            <pc:sldMk cId="540092317" sldId="275"/>
            <ac:spMk id="24" creationId="{B12D00EC-8C61-421C-B882-810219B625B2}"/>
          </ac:spMkLst>
        </pc:spChg>
        <pc:spChg chg="add del mod">
          <ac:chgData name="Chan Zhi Wen, Ian" userId="10427a44-90a0-4c20-831c-e237817aaaf3" providerId="ADAL" clId="{3E100793-6F9F-495D-97CF-C61EA23EDB5A}" dt="2021-08-26T09:13:13.361" v="8534" actId="478"/>
          <ac:spMkLst>
            <pc:docMk/>
            <pc:sldMk cId="540092317" sldId="275"/>
            <ac:spMk id="27" creationId="{DDC99761-A423-4376-A2FA-98230E1BFD3D}"/>
          </ac:spMkLst>
        </pc:spChg>
        <pc:spChg chg="add mod">
          <ac:chgData name="Chan Zhi Wen, Ian" userId="10427a44-90a0-4c20-831c-e237817aaaf3" providerId="ADAL" clId="{3E100793-6F9F-495D-97CF-C61EA23EDB5A}" dt="2021-08-26T09:49:33.048" v="9666" actId="20577"/>
          <ac:spMkLst>
            <pc:docMk/>
            <pc:sldMk cId="540092317" sldId="275"/>
            <ac:spMk id="28" creationId="{55F137B3-C505-42B2-86CD-0812E37AD1AA}"/>
          </ac:spMkLst>
        </pc:spChg>
        <pc:spChg chg="add mod">
          <ac:chgData name="Chan Zhi Wen, Ian" userId="10427a44-90a0-4c20-831c-e237817aaaf3" providerId="ADAL" clId="{3E100793-6F9F-495D-97CF-C61EA23EDB5A}" dt="2021-08-26T09:44:54.233" v="9555" actId="20577"/>
          <ac:spMkLst>
            <pc:docMk/>
            <pc:sldMk cId="540092317" sldId="275"/>
            <ac:spMk id="31" creationId="{42D5A430-7D90-405D-9490-21B8440A8D46}"/>
          </ac:spMkLst>
        </pc:spChg>
        <pc:spChg chg="add mod">
          <ac:chgData name="Chan Zhi Wen, Ian" userId="10427a44-90a0-4c20-831c-e237817aaaf3" providerId="ADAL" clId="{3E100793-6F9F-495D-97CF-C61EA23EDB5A}" dt="2021-08-26T10:11:05.475" v="10543" actId="113"/>
          <ac:spMkLst>
            <pc:docMk/>
            <pc:sldMk cId="540092317" sldId="275"/>
            <ac:spMk id="34" creationId="{E85A6F27-084F-4D96-AB78-827307BCE902}"/>
          </ac:spMkLst>
        </pc:spChg>
        <pc:spChg chg="add mod">
          <ac:chgData name="Chan Zhi Wen, Ian" userId="10427a44-90a0-4c20-831c-e237817aaaf3" providerId="ADAL" clId="{3E100793-6F9F-495D-97CF-C61EA23EDB5A}" dt="2021-08-26T09:48:55.309" v="9634" actId="14100"/>
          <ac:spMkLst>
            <pc:docMk/>
            <pc:sldMk cId="540092317" sldId="275"/>
            <ac:spMk id="40" creationId="{ACC13A48-7B59-4463-9FFE-EA33FF36D92F}"/>
          </ac:spMkLst>
        </pc:spChg>
        <pc:spChg chg="add mod">
          <ac:chgData name="Chan Zhi Wen, Ian" userId="10427a44-90a0-4c20-831c-e237817aaaf3" providerId="ADAL" clId="{3E100793-6F9F-495D-97CF-C61EA23EDB5A}" dt="2021-08-26T09:49:06.056" v="9641" actId="14100"/>
          <ac:spMkLst>
            <pc:docMk/>
            <pc:sldMk cId="540092317" sldId="275"/>
            <ac:spMk id="42" creationId="{ABEE57FF-87CE-47CE-BD43-09733C8EA102}"/>
          </ac:spMkLst>
        </pc:spChg>
        <pc:spChg chg="add mod">
          <ac:chgData name="Chan Zhi Wen, Ian" userId="10427a44-90a0-4c20-831c-e237817aaaf3" providerId="ADAL" clId="{3E100793-6F9F-495D-97CF-C61EA23EDB5A}" dt="2021-08-26T09:22:49.408" v="9051" actId="20577"/>
          <ac:spMkLst>
            <pc:docMk/>
            <pc:sldMk cId="540092317" sldId="275"/>
            <ac:spMk id="47" creationId="{499644A8-522A-48C0-8C59-8126681047BC}"/>
          </ac:spMkLst>
        </pc:spChg>
        <pc:spChg chg="add mod">
          <ac:chgData name="Chan Zhi Wen, Ian" userId="10427a44-90a0-4c20-831c-e237817aaaf3" providerId="ADAL" clId="{3E100793-6F9F-495D-97CF-C61EA23EDB5A}" dt="2021-08-26T09:27:11.889" v="9253" actId="208"/>
          <ac:spMkLst>
            <pc:docMk/>
            <pc:sldMk cId="540092317" sldId="275"/>
            <ac:spMk id="51" creationId="{ED78FDB1-693F-41B6-B688-C9AB9F7826D2}"/>
          </ac:spMkLst>
        </pc:spChg>
        <pc:spChg chg="add mod">
          <ac:chgData name="Chan Zhi Wen, Ian" userId="10427a44-90a0-4c20-831c-e237817aaaf3" providerId="ADAL" clId="{3E100793-6F9F-495D-97CF-C61EA23EDB5A}" dt="2021-08-26T09:27:42.052" v="9317" actId="1035"/>
          <ac:spMkLst>
            <pc:docMk/>
            <pc:sldMk cId="540092317" sldId="275"/>
            <ac:spMk id="54" creationId="{1261118F-98D8-4F0F-BAFF-CAF66B7CF5A0}"/>
          </ac:spMkLst>
        </pc:spChg>
        <pc:picChg chg="del">
          <ac:chgData name="Chan Zhi Wen, Ian" userId="10427a44-90a0-4c20-831c-e237817aaaf3" providerId="ADAL" clId="{3E100793-6F9F-495D-97CF-C61EA23EDB5A}" dt="2021-08-26T08:58:34.187" v="7749" actId="478"/>
          <ac:picMkLst>
            <pc:docMk/>
            <pc:sldMk cId="540092317" sldId="275"/>
            <ac:picMk id="6" creationId="{1F4FC50C-0248-4AC6-8A84-0B5C1C5448A9}"/>
          </ac:picMkLst>
        </pc:picChg>
        <pc:picChg chg="add del mod">
          <ac:chgData name="Chan Zhi Wen, Ian" userId="10427a44-90a0-4c20-831c-e237817aaaf3" providerId="ADAL" clId="{3E100793-6F9F-495D-97CF-C61EA23EDB5A}" dt="2021-08-26T09:00:38.115" v="7817" actId="478"/>
          <ac:picMkLst>
            <pc:docMk/>
            <pc:sldMk cId="540092317" sldId="275"/>
            <ac:picMk id="7" creationId="{DF824C3A-75FF-4DE9-A2EE-3BCA5F7EFDB9}"/>
          </ac:picMkLst>
        </pc:picChg>
        <pc:picChg chg="add mod">
          <ac:chgData name="Chan Zhi Wen, Ian" userId="10427a44-90a0-4c20-831c-e237817aaaf3" providerId="ADAL" clId="{3E100793-6F9F-495D-97CF-C61EA23EDB5A}" dt="2021-08-26T09:00:43.750" v="7823" actId="1076"/>
          <ac:picMkLst>
            <pc:docMk/>
            <pc:sldMk cId="540092317" sldId="275"/>
            <ac:picMk id="9" creationId="{AC91ACE5-7659-4232-9DC6-5A1471879493}"/>
          </ac:picMkLst>
        </pc:picChg>
        <pc:cxnChg chg="add mod">
          <ac:chgData name="Chan Zhi Wen, Ian" userId="10427a44-90a0-4c20-831c-e237817aaaf3" providerId="ADAL" clId="{3E100793-6F9F-495D-97CF-C61EA23EDB5A}" dt="2021-08-26T09:01:40.585" v="7851" actId="14100"/>
          <ac:cxnSpMkLst>
            <pc:docMk/>
            <pc:sldMk cId="540092317" sldId="275"/>
            <ac:cxnSpMk id="11" creationId="{4B0488CF-32FA-4E4C-8816-65F28C6036CA}"/>
          </ac:cxnSpMkLst>
        </pc:cxnChg>
        <pc:cxnChg chg="add mod">
          <ac:chgData name="Chan Zhi Wen, Ian" userId="10427a44-90a0-4c20-831c-e237817aaaf3" providerId="ADAL" clId="{3E100793-6F9F-495D-97CF-C61EA23EDB5A}" dt="2021-08-26T09:02:04.269" v="7882" actId="14100"/>
          <ac:cxnSpMkLst>
            <pc:docMk/>
            <pc:sldMk cId="540092317" sldId="275"/>
            <ac:cxnSpMk id="16" creationId="{652F978D-0E00-4F90-A664-576B925B284F}"/>
          </ac:cxnSpMkLst>
        </pc:cxnChg>
        <pc:cxnChg chg="add mod">
          <ac:chgData name="Chan Zhi Wen, Ian" userId="10427a44-90a0-4c20-831c-e237817aaaf3" providerId="ADAL" clId="{3E100793-6F9F-495D-97CF-C61EA23EDB5A}" dt="2021-08-26T10:56:32.929" v="12038" actId="1037"/>
          <ac:cxnSpMkLst>
            <pc:docMk/>
            <pc:sldMk cId="540092317" sldId="275"/>
            <ac:cxnSpMk id="20" creationId="{AFB995C0-BCB3-47A2-8449-741A4FCB9B1A}"/>
          </ac:cxnSpMkLst>
        </pc:cxnChg>
        <pc:cxnChg chg="add mod">
          <ac:chgData name="Chan Zhi Wen, Ian" userId="10427a44-90a0-4c20-831c-e237817aaaf3" providerId="ADAL" clId="{3E100793-6F9F-495D-97CF-C61EA23EDB5A}" dt="2021-08-26T09:19:55.332" v="8758" actId="14100"/>
          <ac:cxnSpMkLst>
            <pc:docMk/>
            <pc:sldMk cId="540092317" sldId="275"/>
            <ac:cxnSpMk id="25" creationId="{B29BEF5B-800A-4B4C-85C5-B012FA2FD61A}"/>
          </ac:cxnSpMkLst>
        </pc:cxnChg>
        <pc:cxnChg chg="add mod">
          <ac:chgData name="Chan Zhi Wen, Ian" userId="10427a44-90a0-4c20-831c-e237817aaaf3" providerId="ADAL" clId="{3E100793-6F9F-495D-97CF-C61EA23EDB5A}" dt="2021-08-26T09:49:18.397" v="9647" actId="14100"/>
          <ac:cxnSpMkLst>
            <pc:docMk/>
            <pc:sldMk cId="540092317" sldId="275"/>
            <ac:cxnSpMk id="29" creationId="{ADEE0638-FE13-4D49-B00A-EBF8ABB73B68}"/>
          </ac:cxnSpMkLst>
        </pc:cxnChg>
        <pc:cxnChg chg="add mod">
          <ac:chgData name="Chan Zhi Wen, Ian" userId="10427a44-90a0-4c20-831c-e237817aaaf3" providerId="ADAL" clId="{3E100793-6F9F-495D-97CF-C61EA23EDB5A}" dt="2021-08-26T09:26:28.540" v="9168" actId="14100"/>
          <ac:cxnSpMkLst>
            <pc:docMk/>
            <pc:sldMk cId="540092317" sldId="275"/>
            <ac:cxnSpMk id="32" creationId="{69FECF5F-D847-4E7A-8F6F-F9A24D23931C}"/>
          </ac:cxnSpMkLst>
        </pc:cxnChg>
        <pc:cxnChg chg="add mod">
          <ac:chgData name="Chan Zhi Wen, Ian" userId="10427a44-90a0-4c20-831c-e237817aaaf3" providerId="ADAL" clId="{3E100793-6F9F-495D-97CF-C61EA23EDB5A}" dt="2021-08-26T09:20:54.203" v="8805" actId="14100"/>
          <ac:cxnSpMkLst>
            <pc:docMk/>
            <pc:sldMk cId="540092317" sldId="275"/>
            <ac:cxnSpMk id="35" creationId="{85F2CAD6-7768-44C9-92E8-B68B33C50C1F}"/>
          </ac:cxnSpMkLst>
        </pc:cxnChg>
        <pc:cxnChg chg="add mod">
          <ac:chgData name="Chan Zhi Wen, Ian" userId="10427a44-90a0-4c20-831c-e237817aaaf3" providerId="ADAL" clId="{3E100793-6F9F-495D-97CF-C61EA23EDB5A}" dt="2021-08-26T09:23:03.094" v="9053" actId="1076"/>
          <ac:cxnSpMkLst>
            <pc:docMk/>
            <pc:sldMk cId="540092317" sldId="275"/>
            <ac:cxnSpMk id="48" creationId="{5EAE291E-EF79-4CBD-95DB-7AE103BEB8FD}"/>
          </ac:cxnSpMkLst>
        </pc:cxnChg>
        <pc:cxnChg chg="add mod">
          <ac:chgData name="Chan Zhi Wen, Ian" userId="10427a44-90a0-4c20-831c-e237817aaaf3" providerId="ADAL" clId="{3E100793-6F9F-495D-97CF-C61EA23EDB5A}" dt="2021-08-26T09:27:38.190" v="9291" actId="14100"/>
          <ac:cxnSpMkLst>
            <pc:docMk/>
            <pc:sldMk cId="540092317" sldId="275"/>
            <ac:cxnSpMk id="52" creationId="{2CF850FE-5756-425D-811C-597D56CCEF95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6T09:09:58.768" v="8493" actId="20577"/>
        <pc:sldMkLst>
          <pc:docMk/>
          <pc:sldMk cId="2796922019" sldId="276"/>
        </pc:sldMkLst>
        <pc:spChg chg="mod">
          <ac:chgData name="Chan Zhi Wen, Ian" userId="10427a44-90a0-4c20-831c-e237817aaaf3" providerId="ADAL" clId="{3E100793-6F9F-495D-97CF-C61EA23EDB5A}" dt="2021-08-26T09:06:37.706" v="8149" actId="20577"/>
          <ac:spMkLst>
            <pc:docMk/>
            <pc:sldMk cId="2796922019" sldId="276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09:07:01.730" v="8158" actId="1076"/>
          <ac:spMkLst>
            <pc:docMk/>
            <pc:sldMk cId="2796922019" sldId="276"/>
            <ac:spMk id="3" creationId="{E6CD1D97-2687-4B15-BF3D-D09058FCEB2F}"/>
          </ac:spMkLst>
        </pc:spChg>
        <pc:spChg chg="mod">
          <ac:chgData name="Chan Zhi Wen, Ian" userId="10427a44-90a0-4c20-831c-e237817aaaf3" providerId="ADAL" clId="{3E100793-6F9F-495D-97CF-C61EA23EDB5A}" dt="2021-08-26T09:09:42.016" v="8470" actId="20577"/>
          <ac:spMkLst>
            <pc:docMk/>
            <pc:sldMk cId="2796922019" sldId="276"/>
            <ac:spMk id="21" creationId="{546EE358-2BDE-4F85-A638-1B5BAE72B4B0}"/>
          </ac:spMkLst>
        </pc:spChg>
        <pc:spChg chg="mod">
          <ac:chgData name="Chan Zhi Wen, Ian" userId="10427a44-90a0-4c20-831c-e237817aaaf3" providerId="ADAL" clId="{3E100793-6F9F-495D-97CF-C61EA23EDB5A}" dt="2021-08-26T09:09:58.768" v="8493" actId="20577"/>
          <ac:spMkLst>
            <pc:docMk/>
            <pc:sldMk cId="2796922019" sldId="276"/>
            <ac:spMk id="28" creationId="{289E505F-9D88-4B98-BF28-96513EC9D74D}"/>
          </ac:spMkLst>
        </pc:spChg>
        <pc:spChg chg="mod">
          <ac:chgData name="Chan Zhi Wen, Ian" userId="10427a44-90a0-4c20-831c-e237817aaaf3" providerId="ADAL" clId="{3E100793-6F9F-495D-97CF-C61EA23EDB5A}" dt="2021-08-26T09:09:16.702" v="8449" actId="1076"/>
          <ac:spMkLst>
            <pc:docMk/>
            <pc:sldMk cId="2796922019" sldId="276"/>
            <ac:spMk id="36" creationId="{3BD459A4-5B13-46FB-B565-1150C4906A28}"/>
          </ac:spMkLst>
        </pc:spChg>
        <pc:picChg chg="add mod ord">
          <ac:chgData name="Chan Zhi Wen, Ian" userId="10427a44-90a0-4c20-831c-e237817aaaf3" providerId="ADAL" clId="{3E100793-6F9F-495D-97CF-C61EA23EDB5A}" dt="2021-08-26T09:07:09.850" v="8190" actId="1038"/>
          <ac:picMkLst>
            <pc:docMk/>
            <pc:sldMk cId="2796922019" sldId="276"/>
            <ac:picMk id="6" creationId="{9E229B88-D88D-4A65-B466-86BEBA11B04D}"/>
          </ac:picMkLst>
        </pc:picChg>
        <pc:picChg chg="del">
          <ac:chgData name="Chan Zhi Wen, Ian" userId="10427a44-90a0-4c20-831c-e237817aaaf3" providerId="ADAL" clId="{3E100793-6F9F-495D-97CF-C61EA23EDB5A}" dt="2021-08-26T09:06:42.711" v="8150" actId="478"/>
          <ac:picMkLst>
            <pc:docMk/>
            <pc:sldMk cId="2796922019" sldId="276"/>
            <ac:picMk id="8" creationId="{71A90884-DC8E-4E42-8F65-96353B01796C}"/>
          </ac:picMkLst>
        </pc:picChg>
        <pc:cxnChg chg="mod">
          <ac:chgData name="Chan Zhi Wen, Ian" userId="10427a44-90a0-4c20-831c-e237817aaaf3" providerId="ADAL" clId="{3E100793-6F9F-495D-97CF-C61EA23EDB5A}" dt="2021-08-26T09:09:26.614" v="8451" actId="1076"/>
          <ac:cxnSpMkLst>
            <pc:docMk/>
            <pc:sldMk cId="2796922019" sldId="276"/>
            <ac:cxnSpMk id="22" creationId="{89855AB8-A7D5-4707-840B-DBE713AE3765}"/>
          </ac:cxnSpMkLst>
        </pc:cxnChg>
        <pc:cxnChg chg="mod">
          <ac:chgData name="Chan Zhi Wen, Ian" userId="10427a44-90a0-4c20-831c-e237817aaaf3" providerId="ADAL" clId="{3E100793-6F9F-495D-97CF-C61EA23EDB5A}" dt="2021-08-26T09:09:20.816" v="8450" actId="1076"/>
          <ac:cxnSpMkLst>
            <pc:docMk/>
            <pc:sldMk cId="2796922019" sldId="276"/>
            <ac:cxnSpMk id="29" creationId="{675A34F4-E702-44AA-88ED-9E08D59CF591}"/>
          </ac:cxnSpMkLst>
        </pc:cxnChg>
        <pc:cxnChg chg="mod">
          <ac:chgData name="Chan Zhi Wen, Ian" userId="10427a44-90a0-4c20-831c-e237817aaaf3" providerId="ADAL" clId="{3E100793-6F9F-495D-97CF-C61EA23EDB5A}" dt="2021-08-26T09:09:31.762" v="8452" actId="14100"/>
          <ac:cxnSpMkLst>
            <pc:docMk/>
            <pc:sldMk cId="2796922019" sldId="276"/>
            <ac:cxnSpMk id="33" creationId="{6D681D13-34C0-4D31-AD18-F3110D58C35F}"/>
          </ac:cxnSpMkLst>
        </pc:cxnChg>
        <pc:cxnChg chg="mod">
          <ac:chgData name="Chan Zhi Wen, Ian" userId="10427a44-90a0-4c20-831c-e237817aaaf3" providerId="ADAL" clId="{3E100793-6F9F-495D-97CF-C61EA23EDB5A}" dt="2021-08-26T09:09:16.702" v="8449" actId="1076"/>
          <ac:cxnSpMkLst>
            <pc:docMk/>
            <pc:sldMk cId="2796922019" sldId="276"/>
            <ac:cxnSpMk id="37" creationId="{8F4EA3EB-34B3-457E-8CEE-F99665D9CC2F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6T09:53:23.104" v="10049" actId="1035"/>
        <pc:sldMkLst>
          <pc:docMk/>
          <pc:sldMk cId="196783063" sldId="277"/>
        </pc:sldMkLst>
        <pc:spChg chg="mod ord">
          <ac:chgData name="Chan Zhi Wen, Ian" userId="10427a44-90a0-4c20-831c-e237817aaaf3" providerId="ADAL" clId="{3E100793-6F9F-495D-97CF-C61EA23EDB5A}" dt="2021-08-26T09:53:02.016" v="10031" actId="20577"/>
          <ac:spMkLst>
            <pc:docMk/>
            <pc:sldMk cId="196783063" sldId="277"/>
            <ac:spMk id="3" creationId="{E6CD1D97-2687-4B15-BF3D-D09058FCEB2F}"/>
          </ac:spMkLst>
        </pc:spChg>
        <pc:spChg chg="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10" creationId="{9A45C41C-EA5C-4755-8C5D-64B1F849A576}"/>
          </ac:spMkLst>
        </pc:spChg>
        <pc:spChg chg="del">
          <ac:chgData name="Chan Zhi Wen, Ian" userId="10427a44-90a0-4c20-831c-e237817aaaf3" providerId="ADAL" clId="{3E100793-6F9F-495D-97CF-C61EA23EDB5A}" dt="2021-08-26T09:50:39.091" v="9754" actId="478"/>
          <ac:spMkLst>
            <pc:docMk/>
            <pc:sldMk cId="196783063" sldId="277"/>
            <ac:spMk id="15" creationId="{B414B07E-2539-488B-AB6D-8FFC9EA614D9}"/>
          </ac:spMkLst>
        </pc:spChg>
        <pc:spChg chg="del">
          <ac:chgData name="Chan Zhi Wen, Ian" userId="10427a44-90a0-4c20-831c-e237817aaaf3" providerId="ADAL" clId="{3E100793-6F9F-495D-97CF-C61EA23EDB5A}" dt="2021-08-26T09:31:32.222" v="9345" actId="478"/>
          <ac:spMkLst>
            <pc:docMk/>
            <pc:sldMk cId="196783063" sldId="277"/>
            <ac:spMk id="18" creationId="{12C656AB-4FF2-4410-8499-1DD89C60E179}"/>
          </ac:spMkLst>
        </pc:spChg>
        <pc:spChg chg="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19" creationId="{F200C76C-114C-450F-AC23-F927F9EDDF8B}"/>
          </ac:spMkLst>
        </pc:spChg>
        <pc:spChg chg="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24" creationId="{B12D00EC-8C61-421C-B882-810219B625B2}"/>
          </ac:spMkLst>
        </pc:spChg>
        <pc:spChg chg="del">
          <ac:chgData name="Chan Zhi Wen, Ian" userId="10427a44-90a0-4c20-831c-e237817aaaf3" providerId="ADAL" clId="{3E100793-6F9F-495D-97CF-C61EA23EDB5A}" dt="2021-08-26T09:47:45.254" v="9616" actId="478"/>
          <ac:spMkLst>
            <pc:docMk/>
            <pc:sldMk cId="196783063" sldId="277"/>
            <ac:spMk id="28" creationId="{55F137B3-C505-42B2-86CD-0812E37AD1AA}"/>
          </ac:spMkLst>
        </pc:spChg>
        <pc:spChg chg="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31" creationId="{42D5A430-7D90-405D-9490-21B8440A8D46}"/>
          </ac:spMkLst>
        </pc:spChg>
        <pc:spChg chg="del">
          <ac:chgData name="Chan Zhi Wen, Ian" userId="10427a44-90a0-4c20-831c-e237817aaaf3" providerId="ADAL" clId="{3E100793-6F9F-495D-97CF-C61EA23EDB5A}" dt="2021-08-26T09:51:34.796" v="9844" actId="478"/>
          <ac:spMkLst>
            <pc:docMk/>
            <pc:sldMk cId="196783063" sldId="277"/>
            <ac:spMk id="34" creationId="{E85A6F27-084F-4D96-AB78-827307BCE902}"/>
          </ac:spMkLst>
        </pc:spChg>
        <pc:spChg chg="add 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39" creationId="{EF109891-63AB-4C58-971E-EA1B8C45B892}"/>
          </ac:spMkLst>
        </pc:spChg>
        <pc:spChg chg="del mod">
          <ac:chgData name="Chan Zhi Wen, Ian" userId="10427a44-90a0-4c20-831c-e237817aaaf3" providerId="ADAL" clId="{3E100793-6F9F-495D-97CF-C61EA23EDB5A}" dt="2021-08-26T09:48:45.645" v="9627" actId="478"/>
          <ac:spMkLst>
            <pc:docMk/>
            <pc:sldMk cId="196783063" sldId="277"/>
            <ac:spMk id="40" creationId="{ACC13A48-7B59-4463-9FFE-EA33FF36D92F}"/>
          </ac:spMkLst>
        </pc:spChg>
        <pc:spChg chg="add 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41" creationId="{0A91C517-BA7F-4AA8-B1DE-72DD33360EA8}"/>
          </ac:spMkLst>
        </pc:spChg>
        <pc:spChg chg="mod">
          <ac:chgData name="Chan Zhi Wen, Ian" userId="10427a44-90a0-4c20-831c-e237817aaaf3" providerId="ADAL" clId="{3E100793-6F9F-495D-97CF-C61EA23EDB5A}" dt="2021-08-26T09:53:23.104" v="10049" actId="1035"/>
          <ac:spMkLst>
            <pc:docMk/>
            <pc:sldMk cId="196783063" sldId="277"/>
            <ac:spMk id="42" creationId="{ABEE57FF-87CE-47CE-BD43-09733C8EA102}"/>
          </ac:spMkLst>
        </pc:spChg>
        <pc:spChg chg="del">
          <ac:chgData name="Chan Zhi Wen, Ian" userId="10427a44-90a0-4c20-831c-e237817aaaf3" providerId="ADAL" clId="{3E100793-6F9F-495D-97CF-C61EA23EDB5A}" dt="2021-08-26T09:46:37.033" v="9599" actId="478"/>
          <ac:spMkLst>
            <pc:docMk/>
            <pc:sldMk cId="196783063" sldId="277"/>
            <ac:spMk id="47" creationId="{499644A8-522A-48C0-8C59-8126681047BC}"/>
          </ac:spMkLst>
        </pc:spChg>
        <pc:spChg chg="del">
          <ac:chgData name="Chan Zhi Wen, Ian" userId="10427a44-90a0-4c20-831c-e237817aaaf3" providerId="ADAL" clId="{3E100793-6F9F-495D-97CF-C61EA23EDB5A}" dt="2021-08-26T09:31:05.288" v="9339" actId="478"/>
          <ac:spMkLst>
            <pc:docMk/>
            <pc:sldMk cId="196783063" sldId="277"/>
            <ac:spMk id="51" creationId="{ED78FDB1-693F-41B6-B688-C9AB9F7826D2}"/>
          </ac:spMkLst>
        </pc:spChg>
        <pc:spChg chg="del">
          <ac:chgData name="Chan Zhi Wen, Ian" userId="10427a44-90a0-4c20-831c-e237817aaaf3" providerId="ADAL" clId="{3E100793-6F9F-495D-97CF-C61EA23EDB5A}" dt="2021-08-26T09:31:05.288" v="9339" actId="478"/>
          <ac:spMkLst>
            <pc:docMk/>
            <pc:sldMk cId="196783063" sldId="277"/>
            <ac:spMk id="54" creationId="{1261118F-98D8-4F0F-BAFF-CAF66B7CF5A0}"/>
          </ac:spMkLst>
        </pc:spChg>
        <pc:picChg chg="add mod ord">
          <ac:chgData name="Chan Zhi Wen, Ian" userId="10427a44-90a0-4c20-831c-e237817aaaf3" providerId="ADAL" clId="{3E100793-6F9F-495D-97CF-C61EA23EDB5A}" dt="2021-08-26T09:53:23.104" v="10049" actId="1035"/>
          <ac:picMkLst>
            <pc:docMk/>
            <pc:sldMk cId="196783063" sldId="277"/>
            <ac:picMk id="6" creationId="{97967760-F0A6-4AE3-8EFF-5A5B56BDDC9F}"/>
          </ac:picMkLst>
        </pc:picChg>
        <pc:picChg chg="del">
          <ac:chgData name="Chan Zhi Wen, Ian" userId="10427a44-90a0-4c20-831c-e237817aaaf3" providerId="ADAL" clId="{3E100793-6F9F-495D-97CF-C61EA23EDB5A}" dt="2021-08-26T09:28:27.897" v="9335" actId="478"/>
          <ac:picMkLst>
            <pc:docMk/>
            <pc:sldMk cId="196783063" sldId="277"/>
            <ac:picMk id="9" creationId="{AC91ACE5-7659-4232-9DC6-5A1471879493}"/>
          </ac:picMkLst>
        </pc:picChg>
        <pc:cxnChg chg="mod">
          <ac:chgData name="Chan Zhi Wen, Ian" userId="10427a44-90a0-4c20-831c-e237817aaaf3" providerId="ADAL" clId="{3E100793-6F9F-495D-97CF-C61EA23EDB5A}" dt="2021-08-26T09:53:23.104" v="10049" actId="1035"/>
          <ac:cxnSpMkLst>
            <pc:docMk/>
            <pc:sldMk cId="196783063" sldId="277"/>
            <ac:cxnSpMk id="11" creationId="{4B0488CF-32FA-4E4C-8816-65F28C6036CA}"/>
          </ac:cxnSpMkLst>
        </pc:cxnChg>
        <pc:cxnChg chg="del">
          <ac:chgData name="Chan Zhi Wen, Ian" userId="10427a44-90a0-4c20-831c-e237817aaaf3" providerId="ADAL" clId="{3E100793-6F9F-495D-97CF-C61EA23EDB5A}" dt="2021-08-26T09:50:37.922" v="9753" actId="478"/>
          <ac:cxnSpMkLst>
            <pc:docMk/>
            <pc:sldMk cId="196783063" sldId="277"/>
            <ac:cxnSpMk id="16" creationId="{652F978D-0E00-4F90-A664-576B925B284F}"/>
          </ac:cxnSpMkLst>
        </pc:cxnChg>
        <pc:cxnChg chg="mod">
          <ac:chgData name="Chan Zhi Wen, Ian" userId="10427a44-90a0-4c20-831c-e237817aaaf3" providerId="ADAL" clId="{3E100793-6F9F-495D-97CF-C61EA23EDB5A}" dt="2021-08-26T09:53:23.104" v="10049" actId="1035"/>
          <ac:cxnSpMkLst>
            <pc:docMk/>
            <pc:sldMk cId="196783063" sldId="277"/>
            <ac:cxnSpMk id="20" creationId="{AFB995C0-BCB3-47A2-8449-741A4FCB9B1A}"/>
          </ac:cxnSpMkLst>
        </pc:cxnChg>
        <pc:cxnChg chg="mod">
          <ac:chgData name="Chan Zhi Wen, Ian" userId="10427a44-90a0-4c20-831c-e237817aaaf3" providerId="ADAL" clId="{3E100793-6F9F-495D-97CF-C61EA23EDB5A}" dt="2021-08-26T09:53:23.104" v="10049" actId="1035"/>
          <ac:cxnSpMkLst>
            <pc:docMk/>
            <pc:sldMk cId="196783063" sldId="277"/>
            <ac:cxnSpMk id="25" creationId="{B29BEF5B-800A-4B4C-85C5-B012FA2FD61A}"/>
          </ac:cxnSpMkLst>
        </pc:cxnChg>
        <pc:cxnChg chg="del">
          <ac:chgData name="Chan Zhi Wen, Ian" userId="10427a44-90a0-4c20-831c-e237817aaaf3" providerId="ADAL" clId="{3E100793-6F9F-495D-97CF-C61EA23EDB5A}" dt="2021-08-26T09:47:46.400" v="9617" actId="478"/>
          <ac:cxnSpMkLst>
            <pc:docMk/>
            <pc:sldMk cId="196783063" sldId="277"/>
            <ac:cxnSpMk id="29" creationId="{ADEE0638-FE13-4D49-B00A-EBF8ABB73B68}"/>
          </ac:cxnSpMkLst>
        </pc:cxnChg>
        <pc:cxnChg chg="mod">
          <ac:chgData name="Chan Zhi Wen, Ian" userId="10427a44-90a0-4c20-831c-e237817aaaf3" providerId="ADAL" clId="{3E100793-6F9F-495D-97CF-C61EA23EDB5A}" dt="2021-08-26T09:53:23.104" v="10049" actId="1035"/>
          <ac:cxnSpMkLst>
            <pc:docMk/>
            <pc:sldMk cId="196783063" sldId="277"/>
            <ac:cxnSpMk id="32" creationId="{69FECF5F-D847-4E7A-8F6F-F9A24D23931C}"/>
          </ac:cxnSpMkLst>
        </pc:cxnChg>
        <pc:cxnChg chg="del">
          <ac:chgData name="Chan Zhi Wen, Ian" userId="10427a44-90a0-4c20-831c-e237817aaaf3" providerId="ADAL" clId="{3E100793-6F9F-495D-97CF-C61EA23EDB5A}" dt="2021-08-26T09:51:33.405" v="9843" actId="478"/>
          <ac:cxnSpMkLst>
            <pc:docMk/>
            <pc:sldMk cId="196783063" sldId="277"/>
            <ac:cxnSpMk id="35" creationId="{85F2CAD6-7768-44C9-92E8-B68B33C50C1F}"/>
          </ac:cxnSpMkLst>
        </pc:cxnChg>
        <pc:cxnChg chg="add mod">
          <ac:chgData name="Chan Zhi Wen, Ian" userId="10427a44-90a0-4c20-831c-e237817aaaf3" providerId="ADAL" clId="{3E100793-6F9F-495D-97CF-C61EA23EDB5A}" dt="2021-08-26T09:53:23.104" v="10049" actId="1035"/>
          <ac:cxnSpMkLst>
            <pc:docMk/>
            <pc:sldMk cId="196783063" sldId="277"/>
            <ac:cxnSpMk id="43" creationId="{DB1EABCA-C994-4C33-BAB8-93A4FBC6E97A}"/>
          </ac:cxnSpMkLst>
        </pc:cxnChg>
        <pc:cxnChg chg="del">
          <ac:chgData name="Chan Zhi Wen, Ian" userId="10427a44-90a0-4c20-831c-e237817aaaf3" providerId="ADAL" clId="{3E100793-6F9F-495D-97CF-C61EA23EDB5A}" dt="2021-08-26T09:46:37.958" v="9600" actId="478"/>
          <ac:cxnSpMkLst>
            <pc:docMk/>
            <pc:sldMk cId="196783063" sldId="277"/>
            <ac:cxnSpMk id="48" creationId="{5EAE291E-EF79-4CBD-95DB-7AE103BEB8FD}"/>
          </ac:cxnSpMkLst>
        </pc:cxnChg>
        <pc:cxnChg chg="del">
          <ac:chgData name="Chan Zhi Wen, Ian" userId="10427a44-90a0-4c20-831c-e237817aaaf3" providerId="ADAL" clId="{3E100793-6F9F-495D-97CF-C61EA23EDB5A}" dt="2021-08-26T09:31:05.288" v="9339" actId="478"/>
          <ac:cxnSpMkLst>
            <pc:docMk/>
            <pc:sldMk cId="196783063" sldId="277"/>
            <ac:cxnSpMk id="52" creationId="{2CF850FE-5756-425D-811C-597D56CCEF95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6T10:27:56.694" v="11095" actId="20577"/>
        <pc:sldMkLst>
          <pc:docMk/>
          <pc:sldMk cId="2941954907" sldId="278"/>
        </pc:sldMkLst>
        <pc:spChg chg="mod">
          <ac:chgData name="Chan Zhi Wen, Ian" userId="10427a44-90a0-4c20-831c-e237817aaaf3" providerId="ADAL" clId="{3E100793-6F9F-495D-97CF-C61EA23EDB5A}" dt="2021-08-26T09:57:30.998" v="10235" actId="20577"/>
          <ac:spMkLst>
            <pc:docMk/>
            <pc:sldMk cId="2941954907" sldId="278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10:27:56.694" v="11095" actId="20577"/>
          <ac:spMkLst>
            <pc:docMk/>
            <pc:sldMk cId="2941954907" sldId="278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10" creationId="{9A45C41C-EA5C-4755-8C5D-64B1F849A576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19" creationId="{F200C76C-114C-450F-AC23-F927F9EDDF8B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24" creationId="{B12D00EC-8C61-421C-B882-810219B625B2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31" creationId="{42D5A430-7D90-405D-9490-21B8440A8D46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39" creationId="{EF109891-63AB-4C58-971E-EA1B8C45B892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41" creationId="{0A91C517-BA7F-4AA8-B1DE-72DD33360EA8}"/>
          </ac:spMkLst>
        </pc:spChg>
        <pc:spChg chg="del">
          <ac:chgData name="Chan Zhi Wen, Ian" userId="10427a44-90a0-4c20-831c-e237817aaaf3" providerId="ADAL" clId="{3E100793-6F9F-495D-97CF-C61EA23EDB5A}" dt="2021-08-26T09:54:38.110" v="10077" actId="478"/>
          <ac:spMkLst>
            <pc:docMk/>
            <pc:sldMk cId="2941954907" sldId="278"/>
            <ac:spMk id="42" creationId="{ABEE57FF-87CE-47CE-BD43-09733C8EA102}"/>
          </ac:spMkLst>
        </pc:spChg>
        <pc:picChg chg="del">
          <ac:chgData name="Chan Zhi Wen, Ian" userId="10427a44-90a0-4c20-831c-e237817aaaf3" providerId="ADAL" clId="{3E100793-6F9F-495D-97CF-C61EA23EDB5A}" dt="2021-08-26T09:54:38.110" v="10077" actId="478"/>
          <ac:picMkLst>
            <pc:docMk/>
            <pc:sldMk cId="2941954907" sldId="278"/>
            <ac:picMk id="6" creationId="{97967760-F0A6-4AE3-8EFF-5A5B56BDDC9F}"/>
          </ac:picMkLst>
        </pc:picChg>
        <pc:picChg chg="add mod">
          <ac:chgData name="Chan Zhi Wen, Ian" userId="10427a44-90a0-4c20-831c-e237817aaaf3" providerId="ADAL" clId="{3E100793-6F9F-495D-97CF-C61EA23EDB5A}" dt="2021-08-26T10:08:55.381" v="10455" actId="14100"/>
          <ac:picMkLst>
            <pc:docMk/>
            <pc:sldMk cId="2941954907" sldId="278"/>
            <ac:picMk id="7" creationId="{98430971-7C6E-4376-934A-FD70C14634E5}"/>
          </ac:picMkLst>
        </pc:picChg>
        <pc:cxnChg chg="del">
          <ac:chgData name="Chan Zhi Wen, Ian" userId="10427a44-90a0-4c20-831c-e237817aaaf3" providerId="ADAL" clId="{3E100793-6F9F-495D-97CF-C61EA23EDB5A}" dt="2021-08-26T09:54:38.110" v="10077" actId="478"/>
          <ac:cxnSpMkLst>
            <pc:docMk/>
            <pc:sldMk cId="2941954907" sldId="278"/>
            <ac:cxnSpMk id="11" creationId="{4B0488CF-32FA-4E4C-8816-65F28C6036CA}"/>
          </ac:cxnSpMkLst>
        </pc:cxnChg>
        <pc:cxnChg chg="del">
          <ac:chgData name="Chan Zhi Wen, Ian" userId="10427a44-90a0-4c20-831c-e237817aaaf3" providerId="ADAL" clId="{3E100793-6F9F-495D-97CF-C61EA23EDB5A}" dt="2021-08-26T09:54:38.110" v="10077" actId="478"/>
          <ac:cxnSpMkLst>
            <pc:docMk/>
            <pc:sldMk cId="2941954907" sldId="278"/>
            <ac:cxnSpMk id="20" creationId="{AFB995C0-BCB3-47A2-8449-741A4FCB9B1A}"/>
          </ac:cxnSpMkLst>
        </pc:cxnChg>
        <pc:cxnChg chg="del">
          <ac:chgData name="Chan Zhi Wen, Ian" userId="10427a44-90a0-4c20-831c-e237817aaaf3" providerId="ADAL" clId="{3E100793-6F9F-495D-97CF-C61EA23EDB5A}" dt="2021-08-26T09:54:38.110" v="10077" actId="478"/>
          <ac:cxnSpMkLst>
            <pc:docMk/>
            <pc:sldMk cId="2941954907" sldId="278"/>
            <ac:cxnSpMk id="25" creationId="{B29BEF5B-800A-4B4C-85C5-B012FA2FD61A}"/>
          </ac:cxnSpMkLst>
        </pc:cxnChg>
        <pc:cxnChg chg="del">
          <ac:chgData name="Chan Zhi Wen, Ian" userId="10427a44-90a0-4c20-831c-e237817aaaf3" providerId="ADAL" clId="{3E100793-6F9F-495D-97CF-C61EA23EDB5A}" dt="2021-08-26T09:54:38.110" v="10077" actId="478"/>
          <ac:cxnSpMkLst>
            <pc:docMk/>
            <pc:sldMk cId="2941954907" sldId="278"/>
            <ac:cxnSpMk id="32" creationId="{69FECF5F-D847-4E7A-8F6F-F9A24D23931C}"/>
          </ac:cxnSpMkLst>
        </pc:cxnChg>
        <pc:cxnChg chg="del">
          <ac:chgData name="Chan Zhi Wen, Ian" userId="10427a44-90a0-4c20-831c-e237817aaaf3" providerId="ADAL" clId="{3E100793-6F9F-495D-97CF-C61EA23EDB5A}" dt="2021-08-26T09:54:38.110" v="10077" actId="478"/>
          <ac:cxnSpMkLst>
            <pc:docMk/>
            <pc:sldMk cId="2941954907" sldId="278"/>
            <ac:cxnSpMk id="43" creationId="{DB1EABCA-C994-4C33-BAB8-93A4FBC6E97A}"/>
          </ac:cxnSpMkLst>
        </pc:cxnChg>
      </pc:sldChg>
      <pc:sldChg chg="modSp add mod">
        <pc:chgData name="Chan Zhi Wen, Ian" userId="10427a44-90a0-4c20-831c-e237817aaaf3" providerId="ADAL" clId="{3E100793-6F9F-495D-97CF-C61EA23EDB5A}" dt="2021-08-26T10:13:22.904" v="10576" actId="20577"/>
        <pc:sldMkLst>
          <pc:docMk/>
          <pc:sldMk cId="1750186464" sldId="279"/>
        </pc:sldMkLst>
        <pc:spChg chg="mod">
          <ac:chgData name="Chan Zhi Wen, Ian" userId="10427a44-90a0-4c20-831c-e237817aaaf3" providerId="ADAL" clId="{3E100793-6F9F-495D-97CF-C61EA23EDB5A}" dt="2021-08-26T10:13:22.904" v="10576" actId="20577"/>
          <ac:spMkLst>
            <pc:docMk/>
            <pc:sldMk cId="1750186464" sldId="279"/>
            <ac:spMk id="2" creationId="{A26C2038-4E1A-4E26-99ED-E98533277339}"/>
          </ac:spMkLst>
        </pc:spChg>
      </pc:sldChg>
      <pc:sldChg chg="delSp modSp add del mod">
        <pc:chgData name="Chan Zhi Wen, Ian" userId="10427a44-90a0-4c20-831c-e237817aaaf3" providerId="ADAL" clId="{3E100793-6F9F-495D-97CF-C61EA23EDB5A}" dt="2021-08-26T10:13:07.782" v="10565" actId="47"/>
        <pc:sldMkLst>
          <pc:docMk/>
          <pc:sldMk cId="2055448374" sldId="280"/>
        </pc:sldMkLst>
        <pc:spChg chg="mod">
          <ac:chgData name="Chan Zhi Wen, Ian" userId="10427a44-90a0-4c20-831c-e237817aaaf3" providerId="ADAL" clId="{3E100793-6F9F-495D-97CF-C61EA23EDB5A}" dt="2021-08-26T10:12:26.114" v="10562" actId="20577"/>
          <ac:spMkLst>
            <pc:docMk/>
            <pc:sldMk cId="2055448374" sldId="280"/>
            <ac:spMk id="2" creationId="{FCF73F3D-7CBD-46D3-AD51-D6E4EA1B7A38}"/>
          </ac:spMkLst>
        </pc:spChg>
        <pc:picChg chg="del">
          <ac:chgData name="Chan Zhi Wen, Ian" userId="10427a44-90a0-4c20-831c-e237817aaaf3" providerId="ADAL" clId="{3E100793-6F9F-495D-97CF-C61EA23EDB5A}" dt="2021-08-26T10:12:28.190" v="10563" actId="478"/>
          <ac:picMkLst>
            <pc:docMk/>
            <pc:sldMk cId="2055448374" sldId="280"/>
            <ac:picMk id="7" creationId="{98430971-7C6E-4376-934A-FD70C14634E5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7:13:41.281" v="23266" actId="1076"/>
        <pc:sldMkLst>
          <pc:docMk/>
          <pc:sldMk cId="3144678987" sldId="281"/>
        </pc:sldMkLst>
        <pc:spChg chg="mod">
          <ac:chgData name="Chan Zhi Wen, Ian" userId="10427a44-90a0-4c20-831c-e237817aaaf3" providerId="ADAL" clId="{3E100793-6F9F-495D-97CF-C61EA23EDB5A}" dt="2021-08-28T15:54:14.887" v="21125" actId="20577"/>
          <ac:spMkLst>
            <pc:docMk/>
            <pc:sldMk cId="3144678987" sldId="281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13:32.724" v="23264" actId="6549"/>
          <ac:spMkLst>
            <pc:docMk/>
            <pc:sldMk cId="3144678987" sldId="281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4" creationId="{F6A18D4A-79CF-4F7B-B125-98612B440074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7" creationId="{27360079-6DEA-42B6-8727-652F2896B5A7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10" creationId="{DD2F844C-073C-4CF7-85D3-92C499EF4A31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13" creationId="{50F9C238-5E1B-4785-8DA3-478E945C000B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19" creationId="{803EC638-E45B-4022-B6EC-2357457BA937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23" creationId="{9697928E-DBD8-4B36-8D85-8377DEC3AA00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25" creationId="{BD72CB5C-7DA7-4B9A-A600-F613A5F8E4D8}"/>
          </ac:spMkLst>
        </pc:spChg>
        <pc:spChg chg="del">
          <ac:chgData name="Chan Zhi Wen, Ian" userId="10427a44-90a0-4c20-831c-e237817aaaf3" providerId="ADAL" clId="{3E100793-6F9F-495D-97CF-C61EA23EDB5A}" dt="2021-08-26T10:13:14.737" v="10566" actId="478"/>
          <ac:spMkLst>
            <pc:docMk/>
            <pc:sldMk cId="3144678987" sldId="281"/>
            <ac:spMk id="26" creationId="{87F55956-CEEB-496B-A84A-3697BD387673}"/>
          </ac:spMkLst>
        </pc:spChg>
        <pc:picChg chg="add mod">
          <ac:chgData name="Chan Zhi Wen, Ian" userId="10427a44-90a0-4c20-831c-e237817aaaf3" providerId="ADAL" clId="{3E100793-6F9F-495D-97CF-C61EA23EDB5A}" dt="2021-08-28T17:13:41.281" v="23266" actId="1076"/>
          <ac:picMkLst>
            <pc:docMk/>
            <pc:sldMk cId="3144678987" sldId="281"/>
            <ac:picMk id="8" creationId="{9668AEC3-2EA6-41F4-998A-B98FF6DA9C66}"/>
          </ac:picMkLst>
        </pc:pic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9" creationId="{24C6DA2A-01A1-4C67-8207-EAE4C4619531}"/>
          </ac:cxnSpMkLst>
        </pc:cxn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11" creationId="{D0A3A09E-491D-4AF3-BE76-189AA3F2FDDA}"/>
          </ac:cxnSpMkLst>
        </pc:cxn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14" creationId="{5657CF79-AAD2-4825-8259-C1C43A7F631E}"/>
          </ac:cxnSpMkLst>
        </pc:cxn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20" creationId="{361F84F7-17ED-4DBE-83A5-59E749688DFD}"/>
          </ac:cxnSpMkLst>
        </pc:cxn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24" creationId="{2DADC257-2E4F-4E7E-AEA9-C1E8E49996B9}"/>
          </ac:cxnSpMkLst>
        </pc:cxnChg>
        <pc:cxnChg chg="del">
          <ac:chgData name="Chan Zhi Wen, Ian" userId="10427a44-90a0-4c20-831c-e237817aaaf3" providerId="ADAL" clId="{3E100793-6F9F-495D-97CF-C61EA23EDB5A}" dt="2021-08-26T10:13:14.737" v="10566" actId="478"/>
          <ac:cxnSpMkLst>
            <pc:docMk/>
            <pc:sldMk cId="3144678987" sldId="281"/>
            <ac:cxnSpMk id="27" creationId="{B0BB89D6-FA69-4B1E-95BF-061AE707C21D}"/>
          </ac:cxnSpMkLst>
        </pc:cxnChg>
      </pc:sldChg>
      <pc:sldChg chg="addSp modSp add mod">
        <pc:chgData name="Chan Zhi Wen, Ian" userId="10427a44-90a0-4c20-831c-e237817aaaf3" providerId="ADAL" clId="{3E100793-6F9F-495D-97CF-C61EA23EDB5A}" dt="2021-08-28T17:16:18.039" v="23276" actId="1076"/>
        <pc:sldMkLst>
          <pc:docMk/>
          <pc:sldMk cId="698422769" sldId="282"/>
        </pc:sldMkLst>
        <pc:spChg chg="mod">
          <ac:chgData name="Chan Zhi Wen, Ian" userId="10427a44-90a0-4c20-831c-e237817aaaf3" providerId="ADAL" clId="{3E100793-6F9F-495D-97CF-C61EA23EDB5A}" dt="2021-08-26T10:42:42.143" v="11551" actId="20577"/>
          <ac:spMkLst>
            <pc:docMk/>
            <pc:sldMk cId="698422769" sldId="282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6T10:41:44.750" v="11479" actId="20577"/>
          <ac:spMkLst>
            <pc:docMk/>
            <pc:sldMk cId="698422769" sldId="28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6T10:40:50.796" v="11456" actId="1038"/>
          <ac:spMkLst>
            <pc:docMk/>
            <pc:sldMk cId="698422769" sldId="282"/>
            <ac:spMk id="13" creationId="{EC89A09C-864A-4CBC-B2AE-CC54A188BDC8}"/>
          </ac:spMkLst>
        </pc:spChg>
        <pc:spChg chg="add mod">
          <ac:chgData name="Chan Zhi Wen, Ian" userId="10427a44-90a0-4c20-831c-e237817aaaf3" providerId="ADAL" clId="{3E100793-6F9F-495D-97CF-C61EA23EDB5A}" dt="2021-08-26T10:40:50.796" v="11456" actId="1038"/>
          <ac:spMkLst>
            <pc:docMk/>
            <pc:sldMk cId="698422769" sldId="282"/>
            <ac:spMk id="14" creationId="{2988AAE4-4CE9-44EA-AC20-4538954D93A7}"/>
          </ac:spMkLst>
        </pc:spChg>
        <pc:spChg chg="add mod">
          <ac:chgData name="Chan Zhi Wen, Ian" userId="10427a44-90a0-4c20-831c-e237817aaaf3" providerId="ADAL" clId="{3E100793-6F9F-495D-97CF-C61EA23EDB5A}" dt="2021-08-26T11:00:22.542" v="12330" actId="1036"/>
          <ac:spMkLst>
            <pc:docMk/>
            <pc:sldMk cId="698422769" sldId="282"/>
            <ac:spMk id="15" creationId="{CE313D46-D8D0-4D60-B049-579F954A1EA9}"/>
          </ac:spMkLst>
        </pc:spChg>
        <pc:spChg chg="add mod">
          <ac:chgData name="Chan Zhi Wen, Ian" userId="10427a44-90a0-4c20-831c-e237817aaaf3" providerId="ADAL" clId="{3E100793-6F9F-495D-97CF-C61EA23EDB5A}" dt="2021-08-26T10:58:37.039" v="12154" actId="1038"/>
          <ac:spMkLst>
            <pc:docMk/>
            <pc:sldMk cId="698422769" sldId="282"/>
            <ac:spMk id="17" creationId="{A46D07E6-D967-4E90-92B3-6BC8C92FCAD4}"/>
          </ac:spMkLst>
        </pc:spChg>
        <pc:spChg chg="add mod">
          <ac:chgData name="Chan Zhi Wen, Ian" userId="10427a44-90a0-4c20-831c-e237817aaaf3" providerId="ADAL" clId="{3E100793-6F9F-495D-97CF-C61EA23EDB5A}" dt="2021-08-26T10:58:47.197" v="12178" actId="1037"/>
          <ac:spMkLst>
            <pc:docMk/>
            <pc:sldMk cId="698422769" sldId="282"/>
            <ac:spMk id="18" creationId="{D2507F94-C681-4345-BCE7-CFDBD2411BED}"/>
          </ac:spMkLst>
        </pc:spChg>
        <pc:spChg chg="add mod">
          <ac:chgData name="Chan Zhi Wen, Ian" userId="10427a44-90a0-4c20-831c-e237817aaaf3" providerId="ADAL" clId="{3E100793-6F9F-495D-97CF-C61EA23EDB5A}" dt="2021-08-28T17:15:53.324" v="23270" actId="1076"/>
          <ac:spMkLst>
            <pc:docMk/>
            <pc:sldMk cId="698422769" sldId="282"/>
            <ac:spMk id="19" creationId="{61384485-4DDE-4F92-B180-1B81DBFC6E92}"/>
          </ac:spMkLst>
        </pc:spChg>
        <pc:spChg chg="add mod">
          <ac:chgData name="Chan Zhi Wen, Ian" userId="10427a44-90a0-4c20-831c-e237817aaaf3" providerId="ADAL" clId="{3E100793-6F9F-495D-97CF-C61EA23EDB5A}" dt="2021-08-28T17:16:18.039" v="23276" actId="1076"/>
          <ac:spMkLst>
            <pc:docMk/>
            <pc:sldMk cId="698422769" sldId="282"/>
            <ac:spMk id="20" creationId="{F174194A-F7E5-41D6-BD4A-0AEC263B3513}"/>
          </ac:spMkLst>
        </pc:spChg>
        <pc:picChg chg="add mod">
          <ac:chgData name="Chan Zhi Wen, Ian" userId="10427a44-90a0-4c20-831c-e237817aaaf3" providerId="ADAL" clId="{3E100793-6F9F-495D-97CF-C61EA23EDB5A}" dt="2021-08-26T10:40:50.796" v="11456" actId="1038"/>
          <ac:picMkLst>
            <pc:docMk/>
            <pc:sldMk cId="698422769" sldId="282"/>
            <ac:picMk id="6" creationId="{D9FA2554-E892-4FBF-BCFB-30235DF1C12F}"/>
          </ac:picMkLst>
        </pc:picChg>
        <pc:picChg chg="add mod">
          <ac:chgData name="Chan Zhi Wen, Ian" userId="10427a44-90a0-4c20-831c-e237817aaaf3" providerId="ADAL" clId="{3E100793-6F9F-495D-97CF-C61EA23EDB5A}" dt="2021-08-26T10:40:50.796" v="11456" actId="1038"/>
          <ac:picMkLst>
            <pc:docMk/>
            <pc:sldMk cId="698422769" sldId="282"/>
            <ac:picMk id="8" creationId="{11A4D2AB-9795-438B-BFF8-09A8FB03E5E9}"/>
          </ac:picMkLst>
        </pc:picChg>
        <pc:picChg chg="add mod">
          <ac:chgData name="Chan Zhi Wen, Ian" userId="10427a44-90a0-4c20-831c-e237817aaaf3" providerId="ADAL" clId="{3E100793-6F9F-495D-97CF-C61EA23EDB5A}" dt="2021-08-26T10:40:50.796" v="11456" actId="1038"/>
          <ac:picMkLst>
            <pc:docMk/>
            <pc:sldMk cId="698422769" sldId="282"/>
            <ac:picMk id="10" creationId="{58B41FC7-9190-487A-B8D7-F09D7CC34447}"/>
          </ac:picMkLst>
        </pc:picChg>
        <pc:picChg chg="add mod">
          <ac:chgData name="Chan Zhi Wen, Ian" userId="10427a44-90a0-4c20-831c-e237817aaaf3" providerId="ADAL" clId="{3E100793-6F9F-495D-97CF-C61EA23EDB5A}" dt="2021-08-26T10:40:50.796" v="11456" actId="1038"/>
          <ac:picMkLst>
            <pc:docMk/>
            <pc:sldMk cId="698422769" sldId="282"/>
            <ac:picMk id="12" creationId="{1FCF899A-FB82-4F84-92F6-21C7E6B5B9F9}"/>
          </ac:picMkLst>
        </pc:picChg>
        <pc:cxnChg chg="add mod">
          <ac:chgData name="Chan Zhi Wen, Ian" userId="10427a44-90a0-4c20-831c-e237817aaaf3" providerId="ADAL" clId="{3E100793-6F9F-495D-97CF-C61EA23EDB5A}" dt="2021-08-26T10:59:45.353" v="12276" actId="14100"/>
          <ac:cxnSpMkLst>
            <pc:docMk/>
            <pc:sldMk cId="698422769" sldId="282"/>
            <ac:cxnSpMk id="16" creationId="{C8761D14-F609-4120-9C33-C3F4E49EF62C}"/>
          </ac:cxnSpMkLst>
        </pc:cxnChg>
        <pc:cxnChg chg="add mod">
          <ac:chgData name="Chan Zhi Wen, Ian" userId="10427a44-90a0-4c20-831c-e237817aaaf3" providerId="ADAL" clId="{3E100793-6F9F-495D-97CF-C61EA23EDB5A}" dt="2021-08-26T10:59:42.047" v="12275" actId="14100"/>
          <ac:cxnSpMkLst>
            <pc:docMk/>
            <pc:sldMk cId="698422769" sldId="282"/>
            <ac:cxnSpMk id="22" creationId="{2A65A411-F64F-4179-8BAD-E86E7C41B856}"/>
          </ac:cxnSpMkLst>
        </pc:cxnChg>
      </pc:sldChg>
      <pc:sldChg chg="addSp delSp modSp add mod">
        <pc:chgData name="Chan Zhi Wen, Ian" userId="10427a44-90a0-4c20-831c-e237817aaaf3" providerId="ADAL" clId="{3E100793-6F9F-495D-97CF-C61EA23EDB5A}" dt="2021-08-28T17:21:42.592" v="23450" actId="1036"/>
        <pc:sldMkLst>
          <pc:docMk/>
          <pc:sldMk cId="4026623503" sldId="283"/>
        </pc:sldMkLst>
        <pc:spChg chg="mod">
          <ac:chgData name="Chan Zhi Wen, Ian" userId="10427a44-90a0-4c20-831c-e237817aaaf3" providerId="ADAL" clId="{3E100793-6F9F-495D-97CF-C61EA23EDB5A}" dt="2021-08-26T10:42:49.347" v="11552"/>
          <ac:spMkLst>
            <pc:docMk/>
            <pc:sldMk cId="4026623503" sldId="283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7:18:03.398" v="23300" actId="27636"/>
          <ac:spMkLst>
            <pc:docMk/>
            <pc:sldMk cId="4026623503" sldId="283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7:17:09.802" v="23285" actId="1076"/>
          <ac:spMkLst>
            <pc:docMk/>
            <pc:sldMk cId="4026623503" sldId="283"/>
            <ac:spMk id="10" creationId="{78EFF31C-49DC-4230-9BFC-02193103C7A6}"/>
          </ac:spMkLst>
        </pc:spChg>
        <pc:spChg chg="add mod">
          <ac:chgData name="Chan Zhi Wen, Ian" userId="10427a44-90a0-4c20-831c-e237817aaaf3" providerId="ADAL" clId="{3E100793-6F9F-495D-97CF-C61EA23EDB5A}" dt="2021-08-28T17:17:27.107" v="23298" actId="1076"/>
          <ac:spMkLst>
            <pc:docMk/>
            <pc:sldMk cId="4026623503" sldId="283"/>
            <ac:spMk id="12" creationId="{55581111-EF99-4A79-A9BE-E789BBB18A43}"/>
          </ac:spMkLst>
        </pc:spChg>
        <pc:spChg chg="add mod">
          <ac:chgData name="Chan Zhi Wen, Ian" userId="10427a44-90a0-4c20-831c-e237817aaaf3" providerId="ADAL" clId="{3E100793-6F9F-495D-97CF-C61EA23EDB5A}" dt="2021-08-28T17:21:39.195" v="23449" actId="1036"/>
          <ac:spMkLst>
            <pc:docMk/>
            <pc:sldMk cId="4026623503" sldId="283"/>
            <ac:spMk id="13" creationId="{4109A9D2-7FCE-460A-81BA-2E7059F48FA6}"/>
          </ac:spMkLst>
        </pc:spChg>
        <pc:spChg chg="del">
          <ac:chgData name="Chan Zhi Wen, Ian" userId="10427a44-90a0-4c20-831c-e237817aaaf3" providerId="ADAL" clId="{3E100793-6F9F-495D-97CF-C61EA23EDB5A}" dt="2021-08-26T10:42:58.919" v="11553" actId="478"/>
          <ac:spMkLst>
            <pc:docMk/>
            <pc:sldMk cId="4026623503" sldId="283"/>
            <ac:spMk id="13" creationId="{EC89A09C-864A-4CBC-B2AE-CC54A188BDC8}"/>
          </ac:spMkLst>
        </pc:spChg>
        <pc:spChg chg="del">
          <ac:chgData name="Chan Zhi Wen, Ian" userId="10427a44-90a0-4c20-831c-e237817aaaf3" providerId="ADAL" clId="{3E100793-6F9F-495D-97CF-C61EA23EDB5A}" dt="2021-08-26T10:42:58.919" v="11553" actId="478"/>
          <ac:spMkLst>
            <pc:docMk/>
            <pc:sldMk cId="4026623503" sldId="283"/>
            <ac:spMk id="14" creationId="{2988AAE4-4CE9-44EA-AC20-4538954D93A7}"/>
          </ac:spMkLst>
        </pc:spChg>
        <pc:spChg chg="add mod">
          <ac:chgData name="Chan Zhi Wen, Ian" userId="10427a44-90a0-4c20-831c-e237817aaaf3" providerId="ADAL" clId="{3E100793-6F9F-495D-97CF-C61EA23EDB5A}" dt="2021-08-28T17:21:30.625" v="23448" actId="20577"/>
          <ac:spMkLst>
            <pc:docMk/>
            <pc:sldMk cId="4026623503" sldId="283"/>
            <ac:spMk id="17" creationId="{DB2EEB2A-ACFF-4316-8BDA-BC549517E5AA}"/>
          </ac:spMkLst>
        </pc:spChg>
        <pc:spChg chg="add mod">
          <ac:chgData name="Chan Zhi Wen, Ian" userId="10427a44-90a0-4c20-831c-e237817aaaf3" providerId="ADAL" clId="{3E100793-6F9F-495D-97CF-C61EA23EDB5A}" dt="2021-08-28T17:21:42.592" v="23450" actId="1036"/>
          <ac:spMkLst>
            <pc:docMk/>
            <pc:sldMk cId="4026623503" sldId="283"/>
            <ac:spMk id="19" creationId="{DAD931FA-962A-4C00-A687-5A5B74807C5A}"/>
          </ac:spMkLst>
        </pc:spChg>
        <pc:picChg chg="del">
          <ac:chgData name="Chan Zhi Wen, Ian" userId="10427a44-90a0-4c20-831c-e237817aaaf3" providerId="ADAL" clId="{3E100793-6F9F-495D-97CF-C61EA23EDB5A}" dt="2021-08-26T10:42:58.919" v="11553" actId="478"/>
          <ac:picMkLst>
            <pc:docMk/>
            <pc:sldMk cId="4026623503" sldId="283"/>
            <ac:picMk id="6" creationId="{D9FA2554-E892-4FBF-BCFB-30235DF1C12F}"/>
          </ac:picMkLst>
        </pc:picChg>
        <pc:picChg chg="add mod">
          <ac:chgData name="Chan Zhi Wen, Ian" userId="10427a44-90a0-4c20-831c-e237817aaaf3" providerId="ADAL" clId="{3E100793-6F9F-495D-97CF-C61EA23EDB5A}" dt="2021-08-26T10:55:24.988" v="11990" actId="1035"/>
          <ac:picMkLst>
            <pc:docMk/>
            <pc:sldMk cId="4026623503" sldId="283"/>
            <ac:picMk id="7" creationId="{7DE336FB-7373-4093-B038-78A32D82BB35}"/>
          </ac:picMkLst>
        </pc:picChg>
        <pc:picChg chg="del">
          <ac:chgData name="Chan Zhi Wen, Ian" userId="10427a44-90a0-4c20-831c-e237817aaaf3" providerId="ADAL" clId="{3E100793-6F9F-495D-97CF-C61EA23EDB5A}" dt="2021-08-26T10:42:58.919" v="11553" actId="478"/>
          <ac:picMkLst>
            <pc:docMk/>
            <pc:sldMk cId="4026623503" sldId="283"/>
            <ac:picMk id="8" creationId="{11A4D2AB-9795-438B-BFF8-09A8FB03E5E9}"/>
          </ac:picMkLst>
        </pc:picChg>
        <pc:picChg chg="del">
          <ac:chgData name="Chan Zhi Wen, Ian" userId="10427a44-90a0-4c20-831c-e237817aaaf3" providerId="ADAL" clId="{3E100793-6F9F-495D-97CF-C61EA23EDB5A}" dt="2021-08-26T10:42:58.919" v="11553" actId="478"/>
          <ac:picMkLst>
            <pc:docMk/>
            <pc:sldMk cId="4026623503" sldId="283"/>
            <ac:picMk id="10" creationId="{58B41FC7-9190-487A-B8D7-F09D7CC34447}"/>
          </ac:picMkLst>
        </pc:picChg>
        <pc:picChg chg="add mod ord">
          <ac:chgData name="Chan Zhi Wen, Ian" userId="10427a44-90a0-4c20-831c-e237817aaaf3" providerId="ADAL" clId="{3E100793-6F9F-495D-97CF-C61EA23EDB5A}" dt="2021-08-26T10:57:14.547" v="12066" actId="1076"/>
          <ac:picMkLst>
            <pc:docMk/>
            <pc:sldMk cId="4026623503" sldId="283"/>
            <ac:picMk id="11" creationId="{99E1E7E6-9808-4538-B1C6-924B55525FE3}"/>
          </ac:picMkLst>
        </pc:picChg>
        <pc:picChg chg="del">
          <ac:chgData name="Chan Zhi Wen, Ian" userId="10427a44-90a0-4c20-831c-e237817aaaf3" providerId="ADAL" clId="{3E100793-6F9F-495D-97CF-C61EA23EDB5A}" dt="2021-08-26T10:42:58.919" v="11553" actId="478"/>
          <ac:picMkLst>
            <pc:docMk/>
            <pc:sldMk cId="4026623503" sldId="283"/>
            <ac:picMk id="12" creationId="{1FCF899A-FB82-4F84-92F6-21C7E6B5B9F9}"/>
          </ac:picMkLst>
        </pc:picChg>
        <pc:picChg chg="add del mod">
          <ac:chgData name="Chan Zhi Wen, Ian" userId="10427a44-90a0-4c20-831c-e237817aaaf3" providerId="ADAL" clId="{3E100793-6F9F-495D-97CF-C61EA23EDB5A}" dt="2021-08-26T10:56:48.710" v="12042" actId="478"/>
          <ac:picMkLst>
            <pc:docMk/>
            <pc:sldMk cId="4026623503" sldId="283"/>
            <ac:picMk id="16" creationId="{480D200F-32A5-4E62-88DC-FE82CA8FA45C}"/>
          </ac:picMkLst>
        </pc:picChg>
        <pc:cxnChg chg="add mod">
          <ac:chgData name="Chan Zhi Wen, Ian" userId="10427a44-90a0-4c20-831c-e237817aaaf3" providerId="ADAL" clId="{3E100793-6F9F-495D-97CF-C61EA23EDB5A}" dt="2021-08-28T17:21:22.425" v="23437" actId="14100"/>
          <ac:cxnSpMkLst>
            <pc:docMk/>
            <pc:sldMk cId="4026623503" sldId="283"/>
            <ac:cxnSpMk id="14" creationId="{CC31BDF8-EFA1-48C1-BE80-9C524F389A24}"/>
          </ac:cxnSpMkLst>
        </pc:cxnChg>
        <pc:cxnChg chg="add mod">
          <ac:chgData name="Chan Zhi Wen, Ian" userId="10427a44-90a0-4c20-831c-e237817aaaf3" providerId="ADAL" clId="{3E100793-6F9F-495D-97CF-C61EA23EDB5A}" dt="2021-08-28T17:21:25.187" v="23438" actId="14100"/>
          <ac:cxnSpMkLst>
            <pc:docMk/>
            <pc:sldMk cId="4026623503" sldId="283"/>
            <ac:cxnSpMk id="18" creationId="{A9D24755-8418-4D66-9977-6BD5450C295B}"/>
          </ac:cxnSpMkLst>
        </pc:cxnChg>
      </pc:sldChg>
      <pc:sldChg chg="modSp add del mod ord">
        <pc:chgData name="Chan Zhi Wen, Ian" userId="10427a44-90a0-4c20-831c-e237817aaaf3" providerId="ADAL" clId="{3E100793-6F9F-495D-97CF-C61EA23EDB5A}" dt="2021-08-28T16:09:32.956" v="21602" actId="47"/>
        <pc:sldMkLst>
          <pc:docMk/>
          <pc:sldMk cId="3778753260" sldId="284"/>
        </pc:sldMkLst>
        <pc:spChg chg="mod">
          <ac:chgData name="Chan Zhi Wen, Ian" userId="10427a44-90a0-4c20-831c-e237817aaaf3" providerId="ADAL" clId="{3E100793-6F9F-495D-97CF-C61EA23EDB5A}" dt="2021-08-28T15:55:47.296" v="21257" actId="20577"/>
          <ac:spMkLst>
            <pc:docMk/>
            <pc:sldMk cId="3778753260" sldId="284"/>
            <ac:spMk id="3" creationId="{E6CD1D97-2687-4B15-BF3D-D09058FCEB2F}"/>
          </ac:spMkLst>
        </pc:spChg>
      </pc:sldChg>
      <pc:sldChg chg="modSp add del mod">
        <pc:chgData name="Chan Zhi Wen, Ian" userId="10427a44-90a0-4c20-831c-e237817aaaf3" providerId="ADAL" clId="{3E100793-6F9F-495D-97CF-C61EA23EDB5A}" dt="2021-08-28T20:58:24.827" v="32703" actId="2696"/>
        <pc:sldMkLst>
          <pc:docMk/>
          <pc:sldMk cId="3629709776" sldId="285"/>
        </pc:sldMkLst>
        <pc:spChg chg="mod">
          <ac:chgData name="Chan Zhi Wen, Ian" userId="10427a44-90a0-4c20-831c-e237817aaaf3" providerId="ADAL" clId="{3E100793-6F9F-495D-97CF-C61EA23EDB5A}" dt="2021-08-26T11:02:01.596" v="12403" actId="20577"/>
          <ac:spMkLst>
            <pc:docMk/>
            <pc:sldMk cId="3629709776" sldId="285"/>
            <ac:spMk id="2" creationId="{A26C2038-4E1A-4E26-99ED-E98533277339}"/>
          </ac:spMkLst>
        </pc:spChg>
      </pc:sldChg>
      <pc:sldChg chg="modSp add mod">
        <pc:chgData name="Chan Zhi Wen, Ian" userId="10427a44-90a0-4c20-831c-e237817aaaf3" providerId="ADAL" clId="{3E100793-6F9F-495D-97CF-C61EA23EDB5A}" dt="2021-08-26T11:02:45.624" v="12410" actId="20577"/>
        <pc:sldMkLst>
          <pc:docMk/>
          <pc:sldMk cId="2765059043" sldId="286"/>
        </pc:sldMkLst>
        <pc:spChg chg="mod">
          <ac:chgData name="Chan Zhi Wen, Ian" userId="10427a44-90a0-4c20-831c-e237817aaaf3" providerId="ADAL" clId="{3E100793-6F9F-495D-97CF-C61EA23EDB5A}" dt="2021-08-26T11:02:45.624" v="12410" actId="20577"/>
          <ac:spMkLst>
            <pc:docMk/>
            <pc:sldMk cId="2765059043" sldId="286"/>
            <ac:spMk id="2" creationId="{A26C2038-4E1A-4E26-99ED-E98533277339}"/>
          </ac:spMkLst>
        </pc:spChg>
      </pc:sldChg>
      <pc:sldChg chg="addSp delSp modSp add mod ord">
        <pc:chgData name="Chan Zhi Wen, Ian" userId="10427a44-90a0-4c20-831c-e237817aaaf3" providerId="ADAL" clId="{3E100793-6F9F-495D-97CF-C61EA23EDB5A}" dt="2021-08-27T04:20:15.813" v="14541" actId="20577"/>
        <pc:sldMkLst>
          <pc:docMk/>
          <pc:sldMk cId="2013514254" sldId="287"/>
        </pc:sldMkLst>
        <pc:spChg chg="mod">
          <ac:chgData name="Chan Zhi Wen, Ian" userId="10427a44-90a0-4c20-831c-e237817aaaf3" providerId="ADAL" clId="{3E100793-6F9F-495D-97CF-C61EA23EDB5A}" dt="2021-08-26T11:06:09.682" v="12480" actId="20577"/>
          <ac:spMkLst>
            <pc:docMk/>
            <pc:sldMk cId="2013514254" sldId="287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4:20:15.813" v="14541" actId="20577"/>
          <ac:spMkLst>
            <pc:docMk/>
            <pc:sldMk cId="2013514254" sldId="28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6T11:11:52.175" v="12546" actId="208"/>
          <ac:spMkLst>
            <pc:docMk/>
            <pc:sldMk cId="2013514254" sldId="287"/>
            <ac:spMk id="7" creationId="{7E57D616-7262-445F-9353-5DEC460C8C64}"/>
          </ac:spMkLst>
        </pc:spChg>
        <pc:spChg chg="add mod">
          <ac:chgData name="Chan Zhi Wen, Ian" userId="10427a44-90a0-4c20-831c-e237817aaaf3" providerId="ADAL" clId="{3E100793-6F9F-495D-97CF-C61EA23EDB5A}" dt="2021-08-26T11:11:34.350" v="12533" actId="1076"/>
          <ac:spMkLst>
            <pc:docMk/>
            <pc:sldMk cId="2013514254" sldId="287"/>
            <ac:spMk id="9" creationId="{C81D223E-6C4F-4651-9067-188662804997}"/>
          </ac:spMkLst>
        </pc:spChg>
        <pc:spChg chg="add mod">
          <ac:chgData name="Chan Zhi Wen, Ian" userId="10427a44-90a0-4c20-831c-e237817aaaf3" providerId="ADAL" clId="{3E100793-6F9F-495D-97CF-C61EA23EDB5A}" dt="2021-08-27T03:53:30.425" v="14159" actId="1036"/>
          <ac:spMkLst>
            <pc:docMk/>
            <pc:sldMk cId="2013514254" sldId="287"/>
            <ac:spMk id="10" creationId="{8B0C131A-7107-41F7-95F5-08D3DE9600FE}"/>
          </ac:spMkLst>
        </pc:spChg>
        <pc:spChg chg="add del">
          <ac:chgData name="Chan Zhi Wen, Ian" userId="10427a44-90a0-4c20-831c-e237817aaaf3" providerId="ADAL" clId="{3E100793-6F9F-495D-97CF-C61EA23EDB5A}" dt="2021-08-27T03:29:09.323" v="13123" actId="22"/>
          <ac:spMkLst>
            <pc:docMk/>
            <pc:sldMk cId="2013514254" sldId="287"/>
            <ac:spMk id="12" creationId="{E5CEB672-4588-4926-8D54-7EDB4768069F}"/>
          </ac:spMkLst>
        </pc:spChg>
        <pc:spChg chg="add del mod">
          <ac:chgData name="Chan Zhi Wen, Ian" userId="10427a44-90a0-4c20-831c-e237817aaaf3" providerId="ADAL" clId="{3E100793-6F9F-495D-97CF-C61EA23EDB5A}" dt="2021-08-27T03:55:37.044" v="14281" actId="21"/>
          <ac:spMkLst>
            <pc:docMk/>
            <pc:sldMk cId="2013514254" sldId="287"/>
            <ac:spMk id="13" creationId="{9C61935A-C6C1-4957-94E1-609B63776269}"/>
          </ac:spMkLst>
        </pc:spChg>
        <pc:picChg chg="add mod">
          <ac:chgData name="Chan Zhi Wen, Ian" userId="10427a44-90a0-4c20-831c-e237817aaaf3" providerId="ADAL" clId="{3E100793-6F9F-495D-97CF-C61EA23EDB5A}" dt="2021-08-26T11:11:34.350" v="12533" actId="1076"/>
          <ac:picMkLst>
            <pc:docMk/>
            <pc:sldMk cId="2013514254" sldId="287"/>
            <ac:picMk id="6" creationId="{E62FAB13-60CA-4126-B24B-C49E5E7C86CE}"/>
          </ac:picMkLst>
        </pc:picChg>
        <pc:picChg chg="del">
          <ac:chgData name="Chan Zhi Wen, Ian" userId="10427a44-90a0-4c20-831c-e237817aaaf3" providerId="ADAL" clId="{3E100793-6F9F-495D-97CF-C61EA23EDB5A}" dt="2021-08-26T11:10:50.110" v="12481" actId="478"/>
          <ac:picMkLst>
            <pc:docMk/>
            <pc:sldMk cId="2013514254" sldId="287"/>
            <ac:picMk id="8" creationId="{9668AEC3-2EA6-41F4-998A-B98FF6DA9C66}"/>
          </ac:picMkLst>
        </pc:picChg>
      </pc:sldChg>
      <pc:sldChg chg="addSp delSp modSp add mod ord">
        <pc:chgData name="Chan Zhi Wen, Ian" userId="10427a44-90a0-4c20-831c-e237817aaaf3" providerId="ADAL" clId="{3E100793-6F9F-495D-97CF-C61EA23EDB5A}" dt="2021-08-28T17:22:57.319" v="23539" actId="20577"/>
        <pc:sldMkLst>
          <pc:docMk/>
          <pc:sldMk cId="534960814" sldId="288"/>
        </pc:sldMkLst>
        <pc:spChg chg="mod">
          <ac:chgData name="Chan Zhi Wen, Ian" userId="10427a44-90a0-4c20-831c-e237817aaaf3" providerId="ADAL" clId="{3E100793-6F9F-495D-97CF-C61EA23EDB5A}" dt="2021-08-28T17:22:48.022" v="23505" actId="20577"/>
          <ac:spMkLst>
            <pc:docMk/>
            <pc:sldMk cId="534960814" sldId="288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3:56:30.494" v="14303" actId="20577"/>
          <ac:spMkLst>
            <pc:docMk/>
            <pc:sldMk cId="534960814" sldId="288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7T03:37:28.910" v="13367" actId="478"/>
          <ac:spMkLst>
            <pc:docMk/>
            <pc:sldMk cId="534960814" sldId="288"/>
            <ac:spMk id="7" creationId="{7E57D616-7262-445F-9353-5DEC460C8C64}"/>
          </ac:spMkLst>
        </pc:spChg>
        <pc:spChg chg="del">
          <ac:chgData name="Chan Zhi Wen, Ian" userId="10427a44-90a0-4c20-831c-e237817aaaf3" providerId="ADAL" clId="{3E100793-6F9F-495D-97CF-C61EA23EDB5A}" dt="2021-08-27T03:37:28.910" v="13367" actId="478"/>
          <ac:spMkLst>
            <pc:docMk/>
            <pc:sldMk cId="534960814" sldId="288"/>
            <ac:spMk id="9" creationId="{C81D223E-6C4F-4651-9067-188662804997}"/>
          </ac:spMkLst>
        </pc:spChg>
        <pc:spChg chg="del">
          <ac:chgData name="Chan Zhi Wen, Ian" userId="10427a44-90a0-4c20-831c-e237817aaaf3" providerId="ADAL" clId="{3E100793-6F9F-495D-97CF-C61EA23EDB5A}" dt="2021-08-27T03:37:28.910" v="13367" actId="478"/>
          <ac:spMkLst>
            <pc:docMk/>
            <pc:sldMk cId="534960814" sldId="288"/>
            <ac:spMk id="10" creationId="{8B0C131A-7107-41F7-95F5-08D3DE9600FE}"/>
          </ac:spMkLst>
        </pc:spChg>
        <pc:spChg chg="add mod">
          <ac:chgData name="Chan Zhi Wen, Ian" userId="10427a44-90a0-4c20-831c-e237817aaaf3" providerId="ADAL" clId="{3E100793-6F9F-495D-97CF-C61EA23EDB5A}" dt="2021-08-28T17:22:57.319" v="23539" actId="20577"/>
          <ac:spMkLst>
            <pc:docMk/>
            <pc:sldMk cId="534960814" sldId="288"/>
            <ac:spMk id="12" creationId="{6D7103D5-3C4F-4B00-B754-4207655A4BEF}"/>
          </ac:spMkLst>
        </pc:spChg>
        <pc:picChg chg="del">
          <ac:chgData name="Chan Zhi Wen, Ian" userId="10427a44-90a0-4c20-831c-e237817aaaf3" providerId="ADAL" clId="{3E100793-6F9F-495D-97CF-C61EA23EDB5A}" dt="2021-08-27T03:37:28.910" v="13367" actId="478"/>
          <ac:picMkLst>
            <pc:docMk/>
            <pc:sldMk cId="534960814" sldId="288"/>
            <ac:picMk id="6" creationId="{E62FAB13-60CA-4126-B24B-C49E5E7C86CE}"/>
          </ac:picMkLst>
        </pc:picChg>
        <pc:picChg chg="add del mod">
          <ac:chgData name="Chan Zhi Wen, Ian" userId="10427a44-90a0-4c20-831c-e237817aaaf3" providerId="ADAL" clId="{3E100793-6F9F-495D-97CF-C61EA23EDB5A}" dt="2021-08-27T03:48:56.763" v="13814" actId="478"/>
          <ac:picMkLst>
            <pc:docMk/>
            <pc:sldMk cId="534960814" sldId="288"/>
            <ac:picMk id="11" creationId="{5D67BFD5-FFE1-4058-AF07-FB731C86C6FC}"/>
          </ac:picMkLst>
        </pc:picChg>
      </pc:sldChg>
      <pc:sldChg chg="modSp add del mod">
        <pc:chgData name="Chan Zhi Wen, Ian" userId="10427a44-90a0-4c20-831c-e237817aaaf3" providerId="ADAL" clId="{3E100793-6F9F-495D-97CF-C61EA23EDB5A}" dt="2021-08-27T03:54:23.787" v="14160" actId="47"/>
        <pc:sldMkLst>
          <pc:docMk/>
          <pc:sldMk cId="618568800" sldId="289"/>
        </pc:sldMkLst>
        <pc:spChg chg="mod">
          <ac:chgData name="Chan Zhi Wen, Ian" userId="10427a44-90a0-4c20-831c-e237817aaaf3" providerId="ADAL" clId="{3E100793-6F9F-495D-97CF-C61EA23EDB5A}" dt="2021-08-27T03:51:37.319" v="13877" actId="20577"/>
          <ac:spMkLst>
            <pc:docMk/>
            <pc:sldMk cId="618568800" sldId="28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3:51:45.151" v="13893" actId="5793"/>
          <ac:spMkLst>
            <pc:docMk/>
            <pc:sldMk cId="618568800" sldId="289"/>
            <ac:spMk id="3" creationId="{E6CD1D97-2687-4B15-BF3D-D09058FCEB2F}"/>
          </ac:spMkLst>
        </pc:spChg>
      </pc:sldChg>
      <pc:sldChg chg="addSp delSp modSp add del mod">
        <pc:chgData name="Chan Zhi Wen, Ian" userId="10427a44-90a0-4c20-831c-e237817aaaf3" providerId="ADAL" clId="{3E100793-6F9F-495D-97CF-C61EA23EDB5A}" dt="2021-08-28T20:58:24.827" v="32703" actId="2696"/>
        <pc:sldMkLst>
          <pc:docMk/>
          <pc:sldMk cId="1583800199" sldId="289"/>
        </pc:sldMkLst>
        <pc:spChg chg="mod">
          <ac:chgData name="Chan Zhi Wen, Ian" userId="10427a44-90a0-4c20-831c-e237817aaaf3" providerId="ADAL" clId="{3E100793-6F9F-495D-97CF-C61EA23EDB5A}" dt="2021-08-27T03:54:55.360" v="14209" actId="20577"/>
          <ac:spMkLst>
            <pc:docMk/>
            <pc:sldMk cId="1583800199" sldId="28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3:57:54.532" v="14392" actId="20577"/>
          <ac:spMkLst>
            <pc:docMk/>
            <pc:sldMk cId="1583800199" sldId="28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7T03:55:46.534" v="14302" actId="1038"/>
          <ac:spMkLst>
            <pc:docMk/>
            <pc:sldMk cId="1583800199" sldId="289"/>
            <ac:spMk id="7" creationId="{8C00AFC9-B5AE-4C8E-B60A-6F98282DEECB}"/>
          </ac:spMkLst>
        </pc:spChg>
        <pc:spChg chg="del">
          <ac:chgData name="Chan Zhi Wen, Ian" userId="10427a44-90a0-4c20-831c-e237817aaaf3" providerId="ADAL" clId="{3E100793-6F9F-495D-97CF-C61EA23EDB5A}" dt="2021-08-27T03:54:39.496" v="14162" actId="478"/>
          <ac:spMkLst>
            <pc:docMk/>
            <pc:sldMk cId="1583800199" sldId="289"/>
            <ac:spMk id="12" creationId="{6D7103D5-3C4F-4B00-B754-4207655A4BEF}"/>
          </ac:spMkLst>
        </pc:spChg>
        <pc:picChg chg="add mod">
          <ac:chgData name="Chan Zhi Wen, Ian" userId="10427a44-90a0-4c20-831c-e237817aaaf3" providerId="ADAL" clId="{3E100793-6F9F-495D-97CF-C61EA23EDB5A}" dt="2021-08-27T03:55:08.082" v="14211" actId="1076"/>
          <ac:picMkLst>
            <pc:docMk/>
            <pc:sldMk cId="1583800199" sldId="289"/>
            <ac:picMk id="6" creationId="{03213212-B173-4F8F-8CCD-770F9F6E5685}"/>
          </ac:picMkLst>
        </pc:picChg>
      </pc:sldChg>
      <pc:sldChg chg="addSp delSp modSp add del mod">
        <pc:chgData name="Chan Zhi Wen, Ian" userId="10427a44-90a0-4c20-831c-e237817aaaf3" providerId="ADAL" clId="{3E100793-6F9F-495D-97CF-C61EA23EDB5A}" dt="2021-08-28T20:58:24.827" v="32703" actId="2696"/>
        <pc:sldMkLst>
          <pc:docMk/>
          <pc:sldMk cId="2914813742" sldId="290"/>
        </pc:sldMkLst>
        <pc:spChg chg="mod">
          <ac:chgData name="Chan Zhi Wen, Ian" userId="10427a44-90a0-4c20-831c-e237817aaaf3" providerId="ADAL" clId="{3E100793-6F9F-495D-97CF-C61EA23EDB5A}" dt="2021-08-27T04:24:18.481" v="14572" actId="20577"/>
          <ac:spMkLst>
            <pc:docMk/>
            <pc:sldMk cId="2914813742" sldId="290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5:02:56.609" v="14774" actId="27636"/>
          <ac:spMkLst>
            <pc:docMk/>
            <pc:sldMk cId="2914813742" sldId="290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7T04:24:29.810" v="14574" actId="478"/>
          <ac:spMkLst>
            <pc:docMk/>
            <pc:sldMk cId="2914813742" sldId="290"/>
            <ac:spMk id="7" creationId="{8C00AFC9-B5AE-4C8E-B60A-6F98282DEECB}"/>
          </ac:spMkLst>
        </pc:spChg>
        <pc:spChg chg="add mod">
          <ac:chgData name="Chan Zhi Wen, Ian" userId="10427a44-90a0-4c20-831c-e237817aaaf3" providerId="ADAL" clId="{3E100793-6F9F-495D-97CF-C61EA23EDB5A}" dt="2021-08-27T04:58:23.924" v="14701" actId="1035"/>
          <ac:spMkLst>
            <pc:docMk/>
            <pc:sldMk cId="2914813742" sldId="290"/>
            <ac:spMk id="11" creationId="{08F38629-F810-46CE-A506-57D278FE151A}"/>
          </ac:spMkLst>
        </pc:spChg>
        <pc:picChg chg="del">
          <ac:chgData name="Chan Zhi Wen, Ian" userId="10427a44-90a0-4c20-831c-e237817aaaf3" providerId="ADAL" clId="{3E100793-6F9F-495D-97CF-C61EA23EDB5A}" dt="2021-08-27T04:24:24.756" v="14573" actId="478"/>
          <ac:picMkLst>
            <pc:docMk/>
            <pc:sldMk cId="2914813742" sldId="290"/>
            <ac:picMk id="6" creationId="{03213212-B173-4F8F-8CCD-770F9F6E5685}"/>
          </ac:picMkLst>
        </pc:picChg>
        <pc:picChg chg="add mod">
          <ac:chgData name="Chan Zhi Wen, Ian" userId="10427a44-90a0-4c20-831c-e237817aaaf3" providerId="ADAL" clId="{3E100793-6F9F-495D-97CF-C61EA23EDB5A}" dt="2021-08-27T04:55:55.105" v="14664" actId="1035"/>
          <ac:picMkLst>
            <pc:docMk/>
            <pc:sldMk cId="2914813742" sldId="290"/>
            <ac:picMk id="8" creationId="{4EDFCC36-9159-461F-90D4-306F9EBD9D63}"/>
          </ac:picMkLst>
        </pc:picChg>
        <pc:picChg chg="add mod">
          <ac:chgData name="Chan Zhi Wen, Ian" userId="10427a44-90a0-4c20-831c-e237817aaaf3" providerId="ADAL" clId="{3E100793-6F9F-495D-97CF-C61EA23EDB5A}" dt="2021-08-27T04:55:55.105" v="14664" actId="1035"/>
          <ac:picMkLst>
            <pc:docMk/>
            <pc:sldMk cId="2914813742" sldId="290"/>
            <ac:picMk id="10" creationId="{4B3D98C7-F29B-4B63-BCF4-5F3C7DB52BCF}"/>
          </ac:picMkLst>
        </pc:picChg>
        <pc:cxnChg chg="add mod">
          <ac:chgData name="Chan Zhi Wen, Ian" userId="10427a44-90a0-4c20-831c-e237817aaaf3" providerId="ADAL" clId="{3E100793-6F9F-495D-97CF-C61EA23EDB5A}" dt="2021-08-27T04:58:49.131" v="14714" actId="1036"/>
          <ac:cxnSpMkLst>
            <pc:docMk/>
            <pc:sldMk cId="2914813742" sldId="290"/>
            <ac:cxnSpMk id="13" creationId="{4F9BA17B-923A-4505-A423-C9E960AE53F5}"/>
          </ac:cxnSpMkLst>
        </pc:cxnChg>
      </pc:sldChg>
      <pc:sldChg chg="addSp delSp modSp add del mod">
        <pc:chgData name="Chan Zhi Wen, Ian" userId="10427a44-90a0-4c20-831c-e237817aaaf3" providerId="ADAL" clId="{3E100793-6F9F-495D-97CF-C61EA23EDB5A}" dt="2021-08-28T20:58:24.827" v="32703" actId="2696"/>
        <pc:sldMkLst>
          <pc:docMk/>
          <pc:sldMk cId="119059152" sldId="291"/>
        </pc:sldMkLst>
        <pc:spChg chg="mod">
          <ac:chgData name="Chan Zhi Wen, Ian" userId="10427a44-90a0-4c20-831c-e237817aaaf3" providerId="ADAL" clId="{3E100793-6F9F-495D-97CF-C61EA23EDB5A}" dt="2021-08-28T17:32:17.449" v="23542"/>
          <ac:spMkLst>
            <pc:docMk/>
            <pc:sldMk cId="119059152" sldId="291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7T05:05:14.237" v="14784" actId="478"/>
          <ac:spMkLst>
            <pc:docMk/>
            <pc:sldMk cId="119059152" sldId="291"/>
            <ac:spMk id="11" creationId="{08F38629-F810-46CE-A506-57D278FE151A}"/>
          </ac:spMkLst>
        </pc:spChg>
        <pc:picChg chg="add mod">
          <ac:chgData name="Chan Zhi Wen, Ian" userId="10427a44-90a0-4c20-831c-e237817aaaf3" providerId="ADAL" clId="{3E100793-6F9F-495D-97CF-C61EA23EDB5A}" dt="2021-08-27T05:05:19.073" v="14788" actId="1076"/>
          <ac:picMkLst>
            <pc:docMk/>
            <pc:sldMk cId="119059152" sldId="291"/>
            <ac:picMk id="6" creationId="{34E1A9A1-B3BA-4854-A53C-EB6D3A8FA265}"/>
          </ac:picMkLst>
        </pc:picChg>
        <pc:picChg chg="del">
          <ac:chgData name="Chan Zhi Wen, Ian" userId="10427a44-90a0-4c20-831c-e237817aaaf3" providerId="ADAL" clId="{3E100793-6F9F-495D-97CF-C61EA23EDB5A}" dt="2021-08-27T05:05:14.237" v="14784" actId="478"/>
          <ac:picMkLst>
            <pc:docMk/>
            <pc:sldMk cId="119059152" sldId="291"/>
            <ac:picMk id="8" creationId="{4EDFCC36-9159-461F-90D4-306F9EBD9D63}"/>
          </ac:picMkLst>
        </pc:picChg>
        <pc:picChg chg="del">
          <ac:chgData name="Chan Zhi Wen, Ian" userId="10427a44-90a0-4c20-831c-e237817aaaf3" providerId="ADAL" clId="{3E100793-6F9F-495D-97CF-C61EA23EDB5A}" dt="2021-08-27T05:05:14.237" v="14784" actId="478"/>
          <ac:picMkLst>
            <pc:docMk/>
            <pc:sldMk cId="119059152" sldId="291"/>
            <ac:picMk id="10" creationId="{4B3D98C7-F29B-4B63-BCF4-5F3C7DB52BCF}"/>
          </ac:picMkLst>
        </pc:picChg>
        <pc:cxnChg chg="del">
          <ac:chgData name="Chan Zhi Wen, Ian" userId="10427a44-90a0-4c20-831c-e237817aaaf3" providerId="ADAL" clId="{3E100793-6F9F-495D-97CF-C61EA23EDB5A}" dt="2021-08-27T05:05:14.237" v="14784" actId="478"/>
          <ac:cxnSpMkLst>
            <pc:docMk/>
            <pc:sldMk cId="119059152" sldId="291"/>
            <ac:cxnSpMk id="13" creationId="{4F9BA17B-923A-4505-A423-C9E960AE53F5}"/>
          </ac:cxnSpMkLst>
        </pc:cxnChg>
      </pc:sldChg>
      <pc:sldChg chg="addSp delSp modSp add del mod">
        <pc:chgData name="Chan Zhi Wen, Ian" userId="10427a44-90a0-4c20-831c-e237817aaaf3" providerId="ADAL" clId="{3E100793-6F9F-495D-97CF-C61EA23EDB5A}" dt="2021-08-28T20:58:24.827" v="32703" actId="2696"/>
        <pc:sldMkLst>
          <pc:docMk/>
          <pc:sldMk cId="523142794" sldId="292"/>
        </pc:sldMkLst>
        <pc:spChg chg="mod">
          <ac:chgData name="Chan Zhi Wen, Ian" userId="10427a44-90a0-4c20-831c-e237817aaaf3" providerId="ADAL" clId="{3E100793-6F9F-495D-97CF-C61EA23EDB5A}" dt="2021-08-27T05:04:52.478" v="14783"/>
          <ac:spMkLst>
            <pc:docMk/>
            <pc:sldMk cId="523142794" sldId="292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3E100793-6F9F-495D-97CF-C61EA23EDB5A}" dt="2021-08-27T05:32:12.282" v="15547" actId="1035"/>
          <ac:spMkLst>
            <pc:docMk/>
            <pc:sldMk cId="523142794" sldId="292"/>
            <ac:spMk id="11" creationId="{08F38629-F810-46CE-A506-57D278FE151A}"/>
          </ac:spMkLst>
        </pc:spChg>
        <pc:spChg chg="add mod">
          <ac:chgData name="Chan Zhi Wen, Ian" userId="10427a44-90a0-4c20-831c-e237817aaaf3" providerId="ADAL" clId="{3E100793-6F9F-495D-97CF-C61EA23EDB5A}" dt="2021-08-27T05:32:12.282" v="15547" actId="1035"/>
          <ac:spMkLst>
            <pc:docMk/>
            <pc:sldMk cId="523142794" sldId="292"/>
            <ac:spMk id="12" creationId="{E5091161-94A6-41E2-86EE-1F4A91B17DE4}"/>
          </ac:spMkLst>
        </pc:spChg>
        <pc:spChg chg="add mod">
          <ac:chgData name="Chan Zhi Wen, Ian" userId="10427a44-90a0-4c20-831c-e237817aaaf3" providerId="ADAL" clId="{3E100793-6F9F-495D-97CF-C61EA23EDB5A}" dt="2021-08-27T05:32:51.223" v="15615" actId="1036"/>
          <ac:spMkLst>
            <pc:docMk/>
            <pc:sldMk cId="523142794" sldId="292"/>
            <ac:spMk id="15" creationId="{59045CBE-29F7-414D-8B65-D658C0C6D96C}"/>
          </ac:spMkLst>
        </pc:spChg>
        <pc:spChg chg="add mod">
          <ac:chgData name="Chan Zhi Wen, Ian" userId="10427a44-90a0-4c20-831c-e237817aaaf3" providerId="ADAL" clId="{3E100793-6F9F-495D-97CF-C61EA23EDB5A}" dt="2021-08-27T05:32:12.282" v="15547" actId="1035"/>
          <ac:spMkLst>
            <pc:docMk/>
            <pc:sldMk cId="523142794" sldId="292"/>
            <ac:spMk id="17" creationId="{C873D38B-05C4-4B56-A6FF-5644DD5083D0}"/>
          </ac:spMkLst>
        </pc:spChg>
        <pc:spChg chg="add mod">
          <ac:chgData name="Chan Zhi Wen, Ian" userId="10427a44-90a0-4c20-831c-e237817aaaf3" providerId="ADAL" clId="{3E100793-6F9F-495D-97CF-C61EA23EDB5A}" dt="2021-08-27T05:32:12.282" v="15547" actId="1035"/>
          <ac:spMkLst>
            <pc:docMk/>
            <pc:sldMk cId="523142794" sldId="292"/>
            <ac:spMk id="18" creationId="{845D0684-D3B7-493E-AF9B-0E74617CC84F}"/>
          </ac:spMkLst>
        </pc:spChg>
        <pc:spChg chg="add mod">
          <ac:chgData name="Chan Zhi Wen, Ian" userId="10427a44-90a0-4c20-831c-e237817aaaf3" providerId="ADAL" clId="{3E100793-6F9F-495D-97CF-C61EA23EDB5A}" dt="2021-08-27T05:32:12.282" v="15547" actId="1035"/>
          <ac:spMkLst>
            <pc:docMk/>
            <pc:sldMk cId="523142794" sldId="292"/>
            <ac:spMk id="24" creationId="{17115710-7696-42F7-B76B-C6ACF612064A}"/>
          </ac:spMkLst>
        </pc:spChg>
        <pc:spChg chg="add mod">
          <ac:chgData name="Chan Zhi Wen, Ian" userId="10427a44-90a0-4c20-831c-e237817aaaf3" providerId="ADAL" clId="{3E100793-6F9F-495D-97CF-C61EA23EDB5A}" dt="2021-08-27T05:31:58.560" v="15543" actId="1036"/>
          <ac:spMkLst>
            <pc:docMk/>
            <pc:sldMk cId="523142794" sldId="292"/>
            <ac:spMk id="32" creationId="{31B2BC5E-D014-480C-8200-8D215AAD1BD4}"/>
          </ac:spMkLst>
        </pc:spChg>
        <pc:picChg chg="add mod">
          <ac:chgData name="Chan Zhi Wen, Ian" userId="10427a44-90a0-4c20-831c-e237817aaaf3" providerId="ADAL" clId="{3E100793-6F9F-495D-97CF-C61EA23EDB5A}" dt="2021-08-27T05:32:12.282" v="15547" actId="1035"/>
          <ac:picMkLst>
            <pc:docMk/>
            <pc:sldMk cId="523142794" sldId="292"/>
            <ac:picMk id="6" creationId="{E9877C94-A45C-47FC-B9EE-85797541F64A}"/>
          </ac:picMkLst>
        </pc:picChg>
        <pc:picChg chg="del">
          <ac:chgData name="Chan Zhi Wen, Ian" userId="10427a44-90a0-4c20-831c-e237817aaaf3" providerId="ADAL" clId="{3E100793-6F9F-495D-97CF-C61EA23EDB5A}" dt="2021-08-27T05:07:46.411" v="14810" actId="478"/>
          <ac:picMkLst>
            <pc:docMk/>
            <pc:sldMk cId="523142794" sldId="292"/>
            <ac:picMk id="8" creationId="{4EDFCC36-9159-461F-90D4-306F9EBD9D63}"/>
          </ac:picMkLst>
        </pc:picChg>
        <pc:picChg chg="del">
          <ac:chgData name="Chan Zhi Wen, Ian" userId="10427a44-90a0-4c20-831c-e237817aaaf3" providerId="ADAL" clId="{3E100793-6F9F-495D-97CF-C61EA23EDB5A}" dt="2021-08-27T05:07:46.411" v="14810" actId="478"/>
          <ac:picMkLst>
            <pc:docMk/>
            <pc:sldMk cId="523142794" sldId="292"/>
            <ac:picMk id="10" creationId="{4B3D98C7-F29B-4B63-BCF4-5F3C7DB52BCF}"/>
          </ac:picMkLst>
        </pc:picChg>
        <pc:cxnChg chg="mod ord">
          <ac:chgData name="Chan Zhi Wen, Ian" userId="10427a44-90a0-4c20-831c-e237817aaaf3" providerId="ADAL" clId="{3E100793-6F9F-495D-97CF-C61EA23EDB5A}" dt="2021-08-27T05:32:12.282" v="15547" actId="1035"/>
          <ac:cxnSpMkLst>
            <pc:docMk/>
            <pc:sldMk cId="523142794" sldId="292"/>
            <ac:cxnSpMk id="13" creationId="{4F9BA17B-923A-4505-A423-C9E960AE53F5}"/>
          </ac:cxnSpMkLst>
        </pc:cxnChg>
        <pc:cxnChg chg="add mod">
          <ac:chgData name="Chan Zhi Wen, Ian" userId="10427a44-90a0-4c20-831c-e237817aaaf3" providerId="ADAL" clId="{3E100793-6F9F-495D-97CF-C61EA23EDB5A}" dt="2021-08-27T05:32:55.533" v="15617" actId="14100"/>
          <ac:cxnSpMkLst>
            <pc:docMk/>
            <pc:sldMk cId="523142794" sldId="292"/>
            <ac:cxnSpMk id="16" creationId="{B1F17104-200F-46D8-A988-1CBE48A58762}"/>
          </ac:cxnSpMkLst>
        </pc:cxnChg>
        <pc:cxnChg chg="add mod">
          <ac:chgData name="Chan Zhi Wen, Ian" userId="10427a44-90a0-4c20-831c-e237817aaaf3" providerId="ADAL" clId="{3E100793-6F9F-495D-97CF-C61EA23EDB5A}" dt="2021-08-27T05:32:52.736" v="15616" actId="14100"/>
          <ac:cxnSpMkLst>
            <pc:docMk/>
            <pc:sldMk cId="523142794" sldId="292"/>
            <ac:cxnSpMk id="21" creationId="{20D6A3A0-8EF7-4AFC-AE9B-D7314CEFA312}"/>
          </ac:cxnSpMkLst>
        </pc:cxnChg>
        <pc:cxnChg chg="add mod">
          <ac:chgData name="Chan Zhi Wen, Ian" userId="10427a44-90a0-4c20-831c-e237817aaaf3" providerId="ADAL" clId="{3E100793-6F9F-495D-97CF-C61EA23EDB5A}" dt="2021-08-27T05:32:12.282" v="15547" actId="1035"/>
          <ac:cxnSpMkLst>
            <pc:docMk/>
            <pc:sldMk cId="523142794" sldId="292"/>
            <ac:cxnSpMk id="25" creationId="{3D4C1857-D687-4CAE-AC37-F6F382FC9D1A}"/>
          </ac:cxnSpMkLst>
        </pc:cxnChg>
        <pc:cxnChg chg="add mod">
          <ac:chgData name="Chan Zhi Wen, Ian" userId="10427a44-90a0-4c20-831c-e237817aaaf3" providerId="ADAL" clId="{3E100793-6F9F-495D-97CF-C61EA23EDB5A}" dt="2021-08-27T05:32:12.282" v="15547" actId="1035"/>
          <ac:cxnSpMkLst>
            <pc:docMk/>
            <pc:sldMk cId="523142794" sldId="292"/>
            <ac:cxnSpMk id="29" creationId="{D85D8FB3-2C8E-43C0-A51C-BDBB095DAB92}"/>
          </ac:cxnSpMkLst>
        </pc:cxnChg>
      </pc:sldChg>
      <pc:sldChg chg="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2925302456" sldId="293"/>
        </pc:sldMkLst>
        <pc:spChg chg="mod">
          <ac:chgData name="Chan Zhi Wen, Ian" userId="10427a44-90a0-4c20-831c-e237817aaaf3" providerId="ADAL" clId="{3E100793-6F9F-495D-97CF-C61EA23EDB5A}" dt="2021-08-27T05:33:38.977" v="15628" actId="20577"/>
          <ac:spMkLst>
            <pc:docMk/>
            <pc:sldMk cId="2925302456" sldId="293"/>
            <ac:spMk id="2" creationId="{A26C2038-4E1A-4E26-99ED-E98533277339}"/>
          </ac:spMkLst>
        </pc:spChg>
      </pc:sldChg>
      <pc:sldChg chg="addSp delSp 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2206133572" sldId="294"/>
        </pc:sldMkLst>
        <pc:spChg chg="mod">
          <ac:chgData name="Chan Zhi Wen, Ian" userId="10427a44-90a0-4c20-831c-e237817aaaf3" providerId="ADAL" clId="{3E100793-6F9F-495D-97CF-C61EA23EDB5A}" dt="2021-08-27T05:43:28.246" v="15663" actId="20577"/>
          <ac:spMkLst>
            <pc:docMk/>
            <pc:sldMk cId="2206133572" sldId="294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5:59:45.187" v="16803" actId="404"/>
          <ac:spMkLst>
            <pc:docMk/>
            <pc:sldMk cId="2206133572" sldId="294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11" creationId="{08F38629-F810-46CE-A506-57D278FE151A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12" creationId="{E5091161-94A6-41E2-86EE-1F4A91B17DE4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15" creationId="{59045CBE-29F7-414D-8B65-D658C0C6D96C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17" creationId="{C873D38B-05C4-4B56-A6FF-5644DD5083D0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18" creationId="{845D0684-D3B7-493E-AF9B-0E74617CC84F}"/>
          </ac:spMkLst>
        </pc:spChg>
        <pc:spChg chg="add mod">
          <ac:chgData name="Chan Zhi Wen, Ian" userId="10427a44-90a0-4c20-831c-e237817aaaf3" providerId="ADAL" clId="{3E100793-6F9F-495D-97CF-C61EA23EDB5A}" dt="2021-08-27T05:58:31.490" v="16690" actId="1038"/>
          <ac:spMkLst>
            <pc:docMk/>
            <pc:sldMk cId="2206133572" sldId="294"/>
            <ac:spMk id="22" creationId="{3F6A71D8-C574-4D6F-9903-A815C0A4C848}"/>
          </ac:spMkLst>
        </pc:spChg>
        <pc:spChg chg="add mod">
          <ac:chgData name="Chan Zhi Wen, Ian" userId="10427a44-90a0-4c20-831c-e237817aaaf3" providerId="ADAL" clId="{3E100793-6F9F-495D-97CF-C61EA23EDB5A}" dt="2021-08-27T05:57:34.036" v="16545" actId="1038"/>
          <ac:spMkLst>
            <pc:docMk/>
            <pc:sldMk cId="2206133572" sldId="294"/>
            <ac:spMk id="23" creationId="{485B84C8-5BD1-4326-8F86-CCD868FF7207}"/>
          </ac:spMkLst>
        </pc:spChg>
        <pc:spChg chg="del">
          <ac:chgData name="Chan Zhi Wen, Ian" userId="10427a44-90a0-4c20-831c-e237817aaaf3" providerId="ADAL" clId="{3E100793-6F9F-495D-97CF-C61EA23EDB5A}" dt="2021-08-27T05:43:36.757" v="15664" actId="478"/>
          <ac:spMkLst>
            <pc:docMk/>
            <pc:sldMk cId="2206133572" sldId="294"/>
            <ac:spMk id="24" creationId="{17115710-7696-42F7-B76B-C6ACF612064A}"/>
          </ac:spMkLst>
        </pc:spChg>
        <pc:spChg chg="add del mod">
          <ac:chgData name="Chan Zhi Wen, Ian" userId="10427a44-90a0-4c20-831c-e237817aaaf3" providerId="ADAL" clId="{3E100793-6F9F-495D-97CF-C61EA23EDB5A}" dt="2021-08-27T05:58:25.813" v="16634" actId="478"/>
          <ac:spMkLst>
            <pc:docMk/>
            <pc:sldMk cId="2206133572" sldId="294"/>
            <ac:spMk id="26" creationId="{A861EB67-870C-4F93-BAE9-00819DD0642B}"/>
          </ac:spMkLst>
        </pc:spChg>
        <pc:spChg chg="add mod">
          <ac:chgData name="Chan Zhi Wen, Ian" userId="10427a44-90a0-4c20-831c-e237817aaaf3" providerId="ADAL" clId="{3E100793-6F9F-495D-97CF-C61EA23EDB5A}" dt="2021-08-27T05:58:08.113" v="16621" actId="20577"/>
          <ac:spMkLst>
            <pc:docMk/>
            <pc:sldMk cId="2206133572" sldId="294"/>
            <ac:spMk id="27" creationId="{50B504CD-C642-41B7-A014-9FA7FD46A5D3}"/>
          </ac:spMkLst>
        </pc:spChg>
        <pc:spChg chg="add mod">
          <ac:chgData name="Chan Zhi Wen, Ian" userId="10427a44-90a0-4c20-831c-e237817aaaf3" providerId="ADAL" clId="{3E100793-6F9F-495D-97CF-C61EA23EDB5A}" dt="2021-08-27T05:58:15.608" v="16633" actId="1038"/>
          <ac:spMkLst>
            <pc:docMk/>
            <pc:sldMk cId="2206133572" sldId="294"/>
            <ac:spMk id="28" creationId="{24BDE308-DD00-46A9-BC07-B3FD08C93929}"/>
          </ac:spMkLst>
        </pc:spChg>
        <pc:spChg chg="del">
          <ac:chgData name="Chan Zhi Wen, Ian" userId="10427a44-90a0-4c20-831c-e237817aaaf3" providerId="ADAL" clId="{3E100793-6F9F-495D-97CF-C61EA23EDB5A}" dt="2021-08-27T05:43:45.653" v="15666" actId="478"/>
          <ac:spMkLst>
            <pc:docMk/>
            <pc:sldMk cId="2206133572" sldId="294"/>
            <ac:spMk id="32" creationId="{31B2BC5E-D014-480C-8200-8D215AAD1BD4}"/>
          </ac:spMkLst>
        </pc:spChg>
        <pc:picChg chg="del">
          <ac:chgData name="Chan Zhi Wen, Ian" userId="10427a44-90a0-4c20-831c-e237817aaaf3" providerId="ADAL" clId="{3E100793-6F9F-495D-97CF-C61EA23EDB5A}" dt="2021-08-27T05:43:44.132" v="15665" actId="478"/>
          <ac:picMkLst>
            <pc:docMk/>
            <pc:sldMk cId="2206133572" sldId="294"/>
            <ac:picMk id="6" creationId="{E9877C94-A45C-47FC-B9EE-85797541F64A}"/>
          </ac:picMkLst>
        </pc:picChg>
        <pc:picChg chg="add del mod">
          <ac:chgData name="Chan Zhi Wen, Ian" userId="10427a44-90a0-4c20-831c-e237817aaaf3" providerId="ADAL" clId="{3E100793-6F9F-495D-97CF-C61EA23EDB5A}" dt="2021-08-27T05:58:25.813" v="16634" actId="478"/>
          <ac:picMkLst>
            <pc:docMk/>
            <pc:sldMk cId="2206133572" sldId="294"/>
            <ac:picMk id="1026" creationId="{44CDD571-FC23-446E-A91A-700DBB47DC6D}"/>
          </ac:picMkLst>
        </pc:picChg>
        <pc:picChg chg="add mod">
          <ac:chgData name="Chan Zhi Wen, Ian" userId="10427a44-90a0-4c20-831c-e237817aaaf3" providerId="ADAL" clId="{3E100793-6F9F-495D-97CF-C61EA23EDB5A}" dt="2021-08-27T05:56:57.127" v="16516" actId="1076"/>
          <ac:picMkLst>
            <pc:docMk/>
            <pc:sldMk cId="2206133572" sldId="294"/>
            <ac:picMk id="1028" creationId="{FC40BA0E-3868-48CF-BF07-DA3F9E9C6B1D}"/>
          </ac:picMkLst>
        </pc:picChg>
        <pc:picChg chg="add mod">
          <ac:chgData name="Chan Zhi Wen, Ian" userId="10427a44-90a0-4c20-831c-e237817aaaf3" providerId="ADAL" clId="{3E100793-6F9F-495D-97CF-C61EA23EDB5A}" dt="2021-08-27T05:56:57.127" v="16516" actId="1076"/>
          <ac:picMkLst>
            <pc:docMk/>
            <pc:sldMk cId="2206133572" sldId="294"/>
            <ac:picMk id="1030" creationId="{2E814652-FF26-4C9D-8288-AD95BEC010C7}"/>
          </ac:picMkLst>
        </pc:picChg>
        <pc:cxnChg chg="del">
          <ac:chgData name="Chan Zhi Wen, Ian" userId="10427a44-90a0-4c20-831c-e237817aaaf3" providerId="ADAL" clId="{3E100793-6F9F-495D-97CF-C61EA23EDB5A}" dt="2021-08-27T05:43:36.757" v="15664" actId="478"/>
          <ac:cxnSpMkLst>
            <pc:docMk/>
            <pc:sldMk cId="2206133572" sldId="294"/>
            <ac:cxnSpMk id="13" creationId="{4F9BA17B-923A-4505-A423-C9E960AE53F5}"/>
          </ac:cxnSpMkLst>
        </pc:cxnChg>
        <pc:cxnChg chg="del">
          <ac:chgData name="Chan Zhi Wen, Ian" userId="10427a44-90a0-4c20-831c-e237817aaaf3" providerId="ADAL" clId="{3E100793-6F9F-495D-97CF-C61EA23EDB5A}" dt="2021-08-27T05:43:36.757" v="15664" actId="478"/>
          <ac:cxnSpMkLst>
            <pc:docMk/>
            <pc:sldMk cId="2206133572" sldId="294"/>
            <ac:cxnSpMk id="16" creationId="{B1F17104-200F-46D8-A988-1CBE48A58762}"/>
          </ac:cxnSpMkLst>
        </pc:cxnChg>
        <pc:cxnChg chg="del">
          <ac:chgData name="Chan Zhi Wen, Ian" userId="10427a44-90a0-4c20-831c-e237817aaaf3" providerId="ADAL" clId="{3E100793-6F9F-495D-97CF-C61EA23EDB5A}" dt="2021-08-27T05:43:36.757" v="15664" actId="478"/>
          <ac:cxnSpMkLst>
            <pc:docMk/>
            <pc:sldMk cId="2206133572" sldId="294"/>
            <ac:cxnSpMk id="21" creationId="{20D6A3A0-8EF7-4AFC-AE9B-D7314CEFA312}"/>
          </ac:cxnSpMkLst>
        </pc:cxnChg>
        <pc:cxnChg chg="del">
          <ac:chgData name="Chan Zhi Wen, Ian" userId="10427a44-90a0-4c20-831c-e237817aaaf3" providerId="ADAL" clId="{3E100793-6F9F-495D-97CF-C61EA23EDB5A}" dt="2021-08-27T05:43:36.757" v="15664" actId="478"/>
          <ac:cxnSpMkLst>
            <pc:docMk/>
            <pc:sldMk cId="2206133572" sldId="294"/>
            <ac:cxnSpMk id="25" creationId="{3D4C1857-D687-4CAE-AC37-F6F382FC9D1A}"/>
          </ac:cxnSpMkLst>
        </pc:cxnChg>
        <pc:cxnChg chg="del">
          <ac:chgData name="Chan Zhi Wen, Ian" userId="10427a44-90a0-4c20-831c-e237817aaaf3" providerId="ADAL" clId="{3E100793-6F9F-495D-97CF-C61EA23EDB5A}" dt="2021-08-27T05:43:36.757" v="15664" actId="478"/>
          <ac:cxnSpMkLst>
            <pc:docMk/>
            <pc:sldMk cId="2206133572" sldId="294"/>
            <ac:cxnSpMk id="29" creationId="{D85D8FB3-2C8E-43C0-A51C-BDBB095DAB92}"/>
          </ac:cxnSpMkLst>
        </pc:cxnChg>
      </pc:sldChg>
      <pc:sldChg chg="addSp delSp 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3043381017" sldId="295"/>
        </pc:sldMkLst>
        <pc:spChg chg="mod">
          <ac:chgData name="Chan Zhi Wen, Ian" userId="10427a44-90a0-4c20-831c-e237817aaaf3" providerId="ADAL" clId="{3E100793-6F9F-495D-97CF-C61EA23EDB5A}" dt="2021-08-27T06:05:45.937" v="17189" actId="20577"/>
          <ac:spMkLst>
            <pc:docMk/>
            <pc:sldMk cId="3043381017" sldId="295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6:04:31.036" v="17142" actId="20577"/>
          <ac:spMkLst>
            <pc:docMk/>
            <pc:sldMk cId="3043381017" sldId="29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7T06:04:38.780" v="17144" actId="1076"/>
          <ac:spMkLst>
            <pc:docMk/>
            <pc:sldMk cId="3043381017" sldId="295"/>
            <ac:spMk id="13" creationId="{804798F9-07CD-4E37-A601-FAE7933B3A6A}"/>
          </ac:spMkLst>
        </pc:spChg>
        <pc:spChg chg="del">
          <ac:chgData name="Chan Zhi Wen, Ian" userId="10427a44-90a0-4c20-831c-e237817aaaf3" providerId="ADAL" clId="{3E100793-6F9F-495D-97CF-C61EA23EDB5A}" dt="2021-08-27T06:01:13.376" v="16914" actId="478"/>
          <ac:spMkLst>
            <pc:docMk/>
            <pc:sldMk cId="3043381017" sldId="295"/>
            <ac:spMk id="22" creationId="{3F6A71D8-C574-4D6F-9903-A815C0A4C848}"/>
          </ac:spMkLst>
        </pc:spChg>
        <pc:spChg chg="mod ord">
          <ac:chgData name="Chan Zhi Wen, Ian" userId="10427a44-90a0-4c20-831c-e237817aaaf3" providerId="ADAL" clId="{3E100793-6F9F-495D-97CF-C61EA23EDB5A}" dt="2021-08-27T06:05:14.499" v="17156" actId="1076"/>
          <ac:spMkLst>
            <pc:docMk/>
            <pc:sldMk cId="3043381017" sldId="295"/>
            <ac:spMk id="23" creationId="{485B84C8-5BD1-4326-8F86-CCD868FF7207}"/>
          </ac:spMkLst>
        </pc:spChg>
        <pc:spChg chg="del">
          <ac:chgData name="Chan Zhi Wen, Ian" userId="10427a44-90a0-4c20-831c-e237817aaaf3" providerId="ADAL" clId="{3E100793-6F9F-495D-97CF-C61EA23EDB5A}" dt="2021-08-27T06:01:13.376" v="16914" actId="478"/>
          <ac:spMkLst>
            <pc:docMk/>
            <pc:sldMk cId="3043381017" sldId="295"/>
            <ac:spMk id="27" creationId="{50B504CD-C642-41B7-A014-9FA7FD46A5D3}"/>
          </ac:spMkLst>
        </pc:spChg>
        <pc:spChg chg="del">
          <ac:chgData name="Chan Zhi Wen, Ian" userId="10427a44-90a0-4c20-831c-e237817aaaf3" providerId="ADAL" clId="{3E100793-6F9F-495D-97CF-C61EA23EDB5A}" dt="2021-08-27T06:01:13.376" v="16914" actId="478"/>
          <ac:spMkLst>
            <pc:docMk/>
            <pc:sldMk cId="3043381017" sldId="295"/>
            <ac:spMk id="28" creationId="{24BDE308-DD00-46A9-BC07-B3FD08C93929}"/>
          </ac:spMkLst>
        </pc:spChg>
        <pc:picChg chg="add mod">
          <ac:chgData name="Chan Zhi Wen, Ian" userId="10427a44-90a0-4c20-831c-e237817aaaf3" providerId="ADAL" clId="{3E100793-6F9F-495D-97CF-C61EA23EDB5A}" dt="2021-08-27T06:05:10.884" v="17155" actId="14100"/>
          <ac:picMkLst>
            <pc:docMk/>
            <pc:sldMk cId="3043381017" sldId="295"/>
            <ac:picMk id="11" creationId="{4AA8D2E5-23E7-4253-885D-D16EBA02E380}"/>
          </ac:picMkLst>
        </pc:picChg>
        <pc:picChg chg="add mod">
          <ac:chgData name="Chan Zhi Wen, Ian" userId="10427a44-90a0-4c20-831c-e237817aaaf3" providerId="ADAL" clId="{3E100793-6F9F-495D-97CF-C61EA23EDB5A}" dt="2021-08-27T06:05:05.430" v="17153" actId="14100"/>
          <ac:picMkLst>
            <pc:docMk/>
            <pc:sldMk cId="3043381017" sldId="295"/>
            <ac:picMk id="12" creationId="{AB619C77-51D2-4E77-853D-06340AF27B7B}"/>
          </ac:picMkLst>
        </pc:picChg>
        <pc:picChg chg="del">
          <ac:chgData name="Chan Zhi Wen, Ian" userId="10427a44-90a0-4c20-831c-e237817aaaf3" providerId="ADAL" clId="{3E100793-6F9F-495D-97CF-C61EA23EDB5A}" dt="2021-08-27T06:01:13.376" v="16914" actId="478"/>
          <ac:picMkLst>
            <pc:docMk/>
            <pc:sldMk cId="3043381017" sldId="295"/>
            <ac:picMk id="1028" creationId="{FC40BA0E-3868-48CF-BF07-DA3F9E9C6B1D}"/>
          </ac:picMkLst>
        </pc:picChg>
        <pc:picChg chg="del">
          <ac:chgData name="Chan Zhi Wen, Ian" userId="10427a44-90a0-4c20-831c-e237817aaaf3" providerId="ADAL" clId="{3E100793-6F9F-495D-97CF-C61EA23EDB5A}" dt="2021-08-27T06:01:13.376" v="16914" actId="478"/>
          <ac:picMkLst>
            <pc:docMk/>
            <pc:sldMk cId="3043381017" sldId="295"/>
            <ac:picMk id="1030" creationId="{2E814652-FF26-4C9D-8288-AD95BEC010C7}"/>
          </ac:picMkLst>
        </pc:picChg>
      </pc:sldChg>
      <pc:sldChg chg="addSp delSp 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2702250357" sldId="296"/>
        </pc:sldMkLst>
        <pc:spChg chg="mod">
          <ac:chgData name="Chan Zhi Wen, Ian" userId="10427a44-90a0-4c20-831c-e237817aaaf3" providerId="ADAL" clId="{3E100793-6F9F-495D-97CF-C61EA23EDB5A}" dt="2021-08-27T06:07:00.663" v="17227" actId="20577"/>
          <ac:spMkLst>
            <pc:docMk/>
            <pc:sldMk cId="2702250357" sldId="296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6:40:33.791" v="18239" actId="20577"/>
          <ac:spMkLst>
            <pc:docMk/>
            <pc:sldMk cId="2702250357" sldId="296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7T06:36:09.719" v="18155" actId="1076"/>
          <ac:spMkLst>
            <pc:docMk/>
            <pc:sldMk cId="2702250357" sldId="296"/>
            <ac:spMk id="15" creationId="{793628D3-E11B-454B-9D4C-42A5D2F42FC8}"/>
          </ac:spMkLst>
        </pc:spChg>
        <pc:spChg chg="add mod">
          <ac:chgData name="Chan Zhi Wen, Ian" userId="10427a44-90a0-4c20-831c-e237817aaaf3" providerId="ADAL" clId="{3E100793-6F9F-495D-97CF-C61EA23EDB5A}" dt="2021-08-27T06:37:05.046" v="18182" actId="571"/>
          <ac:spMkLst>
            <pc:docMk/>
            <pc:sldMk cId="2702250357" sldId="296"/>
            <ac:spMk id="20" creationId="{9448257E-DCBC-4A34-9D2F-73549521D325}"/>
          </ac:spMkLst>
        </pc:spChg>
        <pc:spChg chg="add mod">
          <ac:chgData name="Chan Zhi Wen, Ian" userId="10427a44-90a0-4c20-831c-e237817aaaf3" providerId="ADAL" clId="{3E100793-6F9F-495D-97CF-C61EA23EDB5A}" dt="2021-08-27T06:37:05.046" v="18182" actId="571"/>
          <ac:spMkLst>
            <pc:docMk/>
            <pc:sldMk cId="2702250357" sldId="296"/>
            <ac:spMk id="21" creationId="{EBC4AE62-DB8C-4544-9AD8-28B15424D603}"/>
          </ac:spMkLst>
        </pc:spChg>
        <pc:spChg chg="del">
          <ac:chgData name="Chan Zhi Wen, Ian" userId="10427a44-90a0-4c20-831c-e237817aaaf3" providerId="ADAL" clId="{3E100793-6F9F-495D-97CF-C61EA23EDB5A}" dt="2021-08-27T06:07:05.691" v="17228" actId="478"/>
          <ac:spMkLst>
            <pc:docMk/>
            <pc:sldMk cId="2702250357" sldId="296"/>
            <ac:spMk id="22" creationId="{3F6A71D8-C574-4D6F-9903-A815C0A4C848}"/>
          </ac:spMkLst>
        </pc:spChg>
        <pc:spChg chg="del">
          <ac:chgData name="Chan Zhi Wen, Ian" userId="10427a44-90a0-4c20-831c-e237817aaaf3" providerId="ADAL" clId="{3E100793-6F9F-495D-97CF-C61EA23EDB5A}" dt="2021-08-27T06:07:05.691" v="17228" actId="478"/>
          <ac:spMkLst>
            <pc:docMk/>
            <pc:sldMk cId="2702250357" sldId="296"/>
            <ac:spMk id="23" creationId="{485B84C8-5BD1-4326-8F86-CCD868FF7207}"/>
          </ac:spMkLst>
        </pc:spChg>
        <pc:spChg chg="add mod">
          <ac:chgData name="Chan Zhi Wen, Ian" userId="10427a44-90a0-4c20-831c-e237817aaaf3" providerId="ADAL" clId="{3E100793-6F9F-495D-97CF-C61EA23EDB5A}" dt="2021-08-27T06:37:23.006" v="18187" actId="1076"/>
          <ac:spMkLst>
            <pc:docMk/>
            <pc:sldMk cId="2702250357" sldId="296"/>
            <ac:spMk id="24" creationId="{72D71BC1-AB5A-4D14-A780-9FFA01D9EE15}"/>
          </ac:spMkLst>
        </pc:spChg>
        <pc:spChg chg="del">
          <ac:chgData name="Chan Zhi Wen, Ian" userId="10427a44-90a0-4c20-831c-e237817aaaf3" providerId="ADAL" clId="{3E100793-6F9F-495D-97CF-C61EA23EDB5A}" dt="2021-08-27T06:07:05.691" v="17228" actId="478"/>
          <ac:spMkLst>
            <pc:docMk/>
            <pc:sldMk cId="2702250357" sldId="296"/>
            <ac:spMk id="27" creationId="{50B504CD-C642-41B7-A014-9FA7FD46A5D3}"/>
          </ac:spMkLst>
        </pc:spChg>
        <pc:spChg chg="del">
          <ac:chgData name="Chan Zhi Wen, Ian" userId="10427a44-90a0-4c20-831c-e237817aaaf3" providerId="ADAL" clId="{3E100793-6F9F-495D-97CF-C61EA23EDB5A}" dt="2021-08-27T06:07:05.691" v="17228" actId="478"/>
          <ac:spMkLst>
            <pc:docMk/>
            <pc:sldMk cId="2702250357" sldId="296"/>
            <ac:spMk id="28" creationId="{24BDE308-DD00-46A9-BC07-B3FD08C93929}"/>
          </ac:spMkLst>
        </pc:spChg>
        <pc:spChg chg="add mod">
          <ac:chgData name="Chan Zhi Wen, Ian" userId="10427a44-90a0-4c20-831c-e237817aaaf3" providerId="ADAL" clId="{3E100793-6F9F-495D-97CF-C61EA23EDB5A}" dt="2021-08-27T06:40:03.809" v="18209" actId="1037"/>
          <ac:spMkLst>
            <pc:docMk/>
            <pc:sldMk cId="2702250357" sldId="296"/>
            <ac:spMk id="29" creationId="{B5052253-4D06-415C-9A0B-513473959306}"/>
          </ac:spMkLst>
        </pc:spChg>
        <pc:picChg chg="add mod">
          <ac:chgData name="Chan Zhi Wen, Ian" userId="10427a44-90a0-4c20-831c-e237817aaaf3" providerId="ADAL" clId="{3E100793-6F9F-495D-97CF-C61EA23EDB5A}" dt="2021-08-27T06:35:16.916" v="18141" actId="1076"/>
          <ac:picMkLst>
            <pc:docMk/>
            <pc:sldMk cId="2702250357" sldId="296"/>
            <ac:picMk id="6" creationId="{0CD6E121-A5A4-4AC4-83D0-C58E2B9937E1}"/>
          </ac:picMkLst>
        </pc:picChg>
        <pc:picChg chg="del">
          <ac:chgData name="Chan Zhi Wen, Ian" userId="10427a44-90a0-4c20-831c-e237817aaaf3" providerId="ADAL" clId="{3E100793-6F9F-495D-97CF-C61EA23EDB5A}" dt="2021-08-27T06:07:05.691" v="17228" actId="478"/>
          <ac:picMkLst>
            <pc:docMk/>
            <pc:sldMk cId="2702250357" sldId="296"/>
            <ac:picMk id="1028" creationId="{FC40BA0E-3868-48CF-BF07-DA3F9E9C6B1D}"/>
          </ac:picMkLst>
        </pc:picChg>
        <pc:picChg chg="del">
          <ac:chgData name="Chan Zhi Wen, Ian" userId="10427a44-90a0-4c20-831c-e237817aaaf3" providerId="ADAL" clId="{3E100793-6F9F-495D-97CF-C61EA23EDB5A}" dt="2021-08-27T06:07:05.691" v="17228" actId="478"/>
          <ac:picMkLst>
            <pc:docMk/>
            <pc:sldMk cId="2702250357" sldId="296"/>
            <ac:picMk id="1030" creationId="{2E814652-FF26-4C9D-8288-AD95BEC010C7}"/>
          </ac:picMkLst>
        </pc:picChg>
        <pc:cxnChg chg="add mod">
          <ac:chgData name="Chan Zhi Wen, Ian" userId="10427a44-90a0-4c20-831c-e237817aaaf3" providerId="ADAL" clId="{3E100793-6F9F-495D-97CF-C61EA23EDB5A}" dt="2021-08-27T06:39:22.736" v="18188" actId="693"/>
          <ac:cxnSpMkLst>
            <pc:docMk/>
            <pc:sldMk cId="2702250357" sldId="296"/>
            <ac:cxnSpMk id="8" creationId="{FCA0AC8C-F5E8-44EF-ADED-DC483FDB9C16}"/>
          </ac:cxnSpMkLst>
        </pc:cxnChg>
        <pc:cxnChg chg="add mod">
          <ac:chgData name="Chan Zhi Wen, Ian" userId="10427a44-90a0-4c20-831c-e237817aaaf3" providerId="ADAL" clId="{3E100793-6F9F-495D-97CF-C61EA23EDB5A}" dt="2021-08-27T06:36:37.092" v="18158" actId="693"/>
          <ac:cxnSpMkLst>
            <pc:docMk/>
            <pc:sldMk cId="2702250357" sldId="296"/>
            <ac:cxnSpMk id="10" creationId="{905421A4-53CB-40B3-A6F1-30B1AD921087}"/>
          </ac:cxnSpMkLst>
        </pc:cxnChg>
        <pc:cxnChg chg="add mod">
          <ac:chgData name="Chan Zhi Wen, Ian" userId="10427a44-90a0-4c20-831c-e237817aaaf3" providerId="ADAL" clId="{3E100793-6F9F-495D-97CF-C61EA23EDB5A}" dt="2021-08-27T06:37:00.999" v="18180" actId="1038"/>
          <ac:cxnSpMkLst>
            <pc:docMk/>
            <pc:sldMk cId="2702250357" sldId="296"/>
            <ac:cxnSpMk id="12" creationId="{BDC82BE4-FEB8-4488-9CEE-9A5D060D34B8}"/>
          </ac:cxnSpMkLst>
        </pc:cxnChg>
        <pc:cxnChg chg="add mod">
          <ac:chgData name="Chan Zhi Wen, Ian" userId="10427a44-90a0-4c20-831c-e237817aaaf3" providerId="ADAL" clId="{3E100793-6F9F-495D-97CF-C61EA23EDB5A}" dt="2021-08-27T06:39:47.388" v="18197" actId="1076"/>
          <ac:cxnSpMkLst>
            <pc:docMk/>
            <pc:sldMk cId="2702250357" sldId="296"/>
            <ac:cxnSpMk id="25" creationId="{762400A1-2E6D-4476-AFBF-BF15A1BA2A69}"/>
          </ac:cxnSpMkLst>
        </pc:cxnChg>
      </pc:sldChg>
      <pc:sldChg chg="addSp delSp 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3328182820" sldId="297"/>
        </pc:sldMkLst>
        <pc:spChg chg="mod">
          <ac:chgData name="Chan Zhi Wen, Ian" userId="10427a44-90a0-4c20-831c-e237817aaaf3" providerId="ADAL" clId="{3E100793-6F9F-495D-97CF-C61EA23EDB5A}" dt="2021-08-27T07:39:58.760" v="18569" actId="20577"/>
          <ac:spMkLst>
            <pc:docMk/>
            <pc:sldMk cId="3328182820" sldId="29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7T07:39:24.381" v="18563" actId="1076"/>
          <ac:spMkLst>
            <pc:docMk/>
            <pc:sldMk cId="3328182820" sldId="297"/>
            <ac:spMk id="7" creationId="{E005696E-BDA4-4A01-ABDA-3FB918CCF903}"/>
          </ac:spMkLst>
        </pc:spChg>
        <pc:spChg chg="add mod">
          <ac:chgData name="Chan Zhi Wen, Ian" userId="10427a44-90a0-4c20-831c-e237817aaaf3" providerId="ADAL" clId="{3E100793-6F9F-495D-97CF-C61EA23EDB5A}" dt="2021-08-27T07:41:51.753" v="18773" actId="1035"/>
          <ac:spMkLst>
            <pc:docMk/>
            <pc:sldMk cId="3328182820" sldId="297"/>
            <ac:spMk id="9" creationId="{ECE5A376-8A77-47B6-8038-F5CEE7E4392D}"/>
          </ac:spMkLst>
        </pc:spChg>
        <pc:spChg chg="add mod">
          <ac:chgData name="Chan Zhi Wen, Ian" userId="10427a44-90a0-4c20-831c-e237817aaaf3" providerId="ADAL" clId="{3E100793-6F9F-495D-97CF-C61EA23EDB5A}" dt="2021-08-27T07:40:53.645" v="18649" actId="1036"/>
          <ac:spMkLst>
            <pc:docMk/>
            <pc:sldMk cId="3328182820" sldId="297"/>
            <ac:spMk id="11" creationId="{D762D24E-9038-4ED1-BD1E-B3B4CAE9BC8D}"/>
          </ac:spMkLst>
        </pc:spChg>
        <pc:picChg chg="del">
          <ac:chgData name="Chan Zhi Wen, Ian" userId="10427a44-90a0-4c20-831c-e237817aaaf3" providerId="ADAL" clId="{3E100793-6F9F-495D-97CF-C61EA23EDB5A}" dt="2021-08-27T06:40:50.415" v="18268" actId="478"/>
          <ac:picMkLst>
            <pc:docMk/>
            <pc:sldMk cId="3328182820" sldId="297"/>
            <ac:picMk id="6" creationId="{0CD6E121-A5A4-4AC4-83D0-C58E2B9937E1}"/>
          </ac:picMkLst>
        </pc:picChg>
        <pc:picChg chg="add mod">
          <ac:chgData name="Chan Zhi Wen, Ian" userId="10427a44-90a0-4c20-831c-e237817aaaf3" providerId="ADAL" clId="{3E100793-6F9F-495D-97CF-C61EA23EDB5A}" dt="2021-08-27T07:40:05.619" v="18571" actId="1076"/>
          <ac:picMkLst>
            <pc:docMk/>
            <pc:sldMk cId="3328182820" sldId="297"/>
            <ac:picMk id="8" creationId="{BDEB7DB6-7BB3-4169-9BAB-570C85CCA249}"/>
          </ac:picMkLst>
        </pc:picChg>
        <pc:cxnChg chg="add mod">
          <ac:chgData name="Chan Zhi Wen, Ian" userId="10427a44-90a0-4c20-831c-e237817aaaf3" providerId="ADAL" clId="{3E100793-6F9F-495D-97CF-C61EA23EDB5A}" dt="2021-08-27T07:42:03.602" v="18775" actId="14100"/>
          <ac:cxnSpMkLst>
            <pc:docMk/>
            <pc:sldMk cId="3328182820" sldId="297"/>
            <ac:cxnSpMk id="10" creationId="{6EE2DB87-1E2E-4B85-8D89-286F1C5CE2CE}"/>
          </ac:cxnSpMkLst>
        </pc:cxnChg>
      </pc:sldChg>
      <pc:sldChg chg="add del">
        <pc:chgData name="Chan Zhi Wen, Ian" userId="10427a44-90a0-4c20-831c-e237817aaaf3" providerId="ADAL" clId="{3E100793-6F9F-495D-97CF-C61EA23EDB5A}" dt="2021-08-27T07:43:12.153" v="18778" actId="47"/>
        <pc:sldMkLst>
          <pc:docMk/>
          <pc:sldMk cId="2927763410" sldId="298"/>
        </pc:sldMkLst>
      </pc:sldChg>
      <pc:sldChg chg="addSp delSp modSp add del mod or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1629566691" sldId="299"/>
        </pc:sldMkLst>
        <pc:spChg chg="mod">
          <ac:chgData name="Chan Zhi Wen, Ian" userId="10427a44-90a0-4c20-831c-e237817aaaf3" providerId="ADAL" clId="{3E100793-6F9F-495D-97CF-C61EA23EDB5A}" dt="2021-08-27T07:50:40.544" v="19204" actId="20577"/>
          <ac:spMkLst>
            <pc:docMk/>
            <pc:sldMk cId="1629566691" sldId="29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7:57:22.919" v="19328" actId="20577"/>
          <ac:spMkLst>
            <pc:docMk/>
            <pc:sldMk cId="1629566691" sldId="299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7T07:46:12.524" v="19023" actId="478"/>
          <ac:spMkLst>
            <pc:docMk/>
            <pc:sldMk cId="1629566691" sldId="299"/>
            <ac:spMk id="15" creationId="{793628D3-E11B-454B-9D4C-42A5D2F42FC8}"/>
          </ac:spMkLst>
        </pc:spChg>
        <pc:spChg chg="del">
          <ac:chgData name="Chan Zhi Wen, Ian" userId="10427a44-90a0-4c20-831c-e237817aaaf3" providerId="ADAL" clId="{3E100793-6F9F-495D-97CF-C61EA23EDB5A}" dt="2021-08-27T07:46:12.524" v="19023" actId="478"/>
          <ac:spMkLst>
            <pc:docMk/>
            <pc:sldMk cId="1629566691" sldId="299"/>
            <ac:spMk id="24" creationId="{72D71BC1-AB5A-4D14-A780-9FFA01D9EE15}"/>
          </ac:spMkLst>
        </pc:spChg>
        <pc:spChg chg="del">
          <ac:chgData name="Chan Zhi Wen, Ian" userId="10427a44-90a0-4c20-831c-e237817aaaf3" providerId="ADAL" clId="{3E100793-6F9F-495D-97CF-C61EA23EDB5A}" dt="2021-08-27T07:46:12.524" v="19023" actId="478"/>
          <ac:spMkLst>
            <pc:docMk/>
            <pc:sldMk cId="1629566691" sldId="299"/>
            <ac:spMk id="29" creationId="{B5052253-4D06-415C-9A0B-513473959306}"/>
          </ac:spMkLst>
        </pc:spChg>
        <pc:picChg chg="del">
          <ac:chgData name="Chan Zhi Wen, Ian" userId="10427a44-90a0-4c20-831c-e237817aaaf3" providerId="ADAL" clId="{3E100793-6F9F-495D-97CF-C61EA23EDB5A}" dt="2021-08-27T07:46:12.524" v="19023" actId="478"/>
          <ac:picMkLst>
            <pc:docMk/>
            <pc:sldMk cId="1629566691" sldId="299"/>
            <ac:picMk id="6" creationId="{0CD6E121-A5A4-4AC4-83D0-C58E2B9937E1}"/>
          </ac:picMkLst>
        </pc:picChg>
        <pc:picChg chg="add mod">
          <ac:chgData name="Chan Zhi Wen, Ian" userId="10427a44-90a0-4c20-831c-e237817aaaf3" providerId="ADAL" clId="{3E100793-6F9F-495D-97CF-C61EA23EDB5A}" dt="2021-08-27T07:57:28.305" v="19329" actId="1076"/>
          <ac:picMkLst>
            <pc:docMk/>
            <pc:sldMk cId="1629566691" sldId="299"/>
            <ac:picMk id="7" creationId="{A3683341-926B-467B-B07D-D2FC633F101E}"/>
          </ac:picMkLst>
        </pc:picChg>
        <pc:picChg chg="add mod">
          <ac:chgData name="Chan Zhi Wen, Ian" userId="10427a44-90a0-4c20-831c-e237817aaaf3" providerId="ADAL" clId="{3E100793-6F9F-495D-97CF-C61EA23EDB5A}" dt="2021-08-27T07:57:48.154" v="19336" actId="1035"/>
          <ac:picMkLst>
            <pc:docMk/>
            <pc:sldMk cId="1629566691" sldId="299"/>
            <ac:picMk id="11" creationId="{34A26F90-E704-4BEE-998D-C592BAD6D998}"/>
          </ac:picMkLst>
        </pc:picChg>
        <pc:cxnChg chg="del">
          <ac:chgData name="Chan Zhi Wen, Ian" userId="10427a44-90a0-4c20-831c-e237817aaaf3" providerId="ADAL" clId="{3E100793-6F9F-495D-97CF-C61EA23EDB5A}" dt="2021-08-27T07:46:12.524" v="19023" actId="478"/>
          <ac:cxnSpMkLst>
            <pc:docMk/>
            <pc:sldMk cId="1629566691" sldId="299"/>
            <ac:cxnSpMk id="8" creationId="{FCA0AC8C-F5E8-44EF-ADED-DC483FDB9C16}"/>
          </ac:cxnSpMkLst>
        </pc:cxnChg>
        <pc:cxnChg chg="del">
          <ac:chgData name="Chan Zhi Wen, Ian" userId="10427a44-90a0-4c20-831c-e237817aaaf3" providerId="ADAL" clId="{3E100793-6F9F-495D-97CF-C61EA23EDB5A}" dt="2021-08-27T07:46:12.524" v="19023" actId="478"/>
          <ac:cxnSpMkLst>
            <pc:docMk/>
            <pc:sldMk cId="1629566691" sldId="299"/>
            <ac:cxnSpMk id="10" creationId="{905421A4-53CB-40B3-A6F1-30B1AD921087}"/>
          </ac:cxnSpMkLst>
        </pc:cxnChg>
        <pc:cxnChg chg="del">
          <ac:chgData name="Chan Zhi Wen, Ian" userId="10427a44-90a0-4c20-831c-e237817aaaf3" providerId="ADAL" clId="{3E100793-6F9F-495D-97CF-C61EA23EDB5A}" dt="2021-08-27T07:46:12.524" v="19023" actId="478"/>
          <ac:cxnSpMkLst>
            <pc:docMk/>
            <pc:sldMk cId="1629566691" sldId="299"/>
            <ac:cxnSpMk id="12" creationId="{BDC82BE4-FEB8-4488-9CEE-9A5D060D34B8}"/>
          </ac:cxnSpMkLst>
        </pc:cxnChg>
        <pc:cxnChg chg="del">
          <ac:chgData name="Chan Zhi Wen, Ian" userId="10427a44-90a0-4c20-831c-e237817aaaf3" providerId="ADAL" clId="{3E100793-6F9F-495D-97CF-C61EA23EDB5A}" dt="2021-08-27T07:46:12.524" v="19023" actId="478"/>
          <ac:cxnSpMkLst>
            <pc:docMk/>
            <pc:sldMk cId="1629566691" sldId="299"/>
            <ac:cxnSpMk id="25" creationId="{762400A1-2E6D-4476-AFBF-BF15A1BA2A69}"/>
          </ac:cxnSpMkLst>
        </pc:cxnChg>
      </pc:sldChg>
      <pc:sldChg chg="add del">
        <pc:chgData name="Chan Zhi Wen, Ian" userId="10427a44-90a0-4c20-831c-e237817aaaf3" providerId="ADAL" clId="{3E100793-6F9F-495D-97CF-C61EA23EDB5A}" dt="2021-08-27T07:45:43.014" v="18982"/>
        <pc:sldMkLst>
          <pc:docMk/>
          <pc:sldMk cId="1451520935" sldId="300"/>
        </pc:sldMkLst>
      </pc:sldChg>
      <pc:sldChg chg="addSp delSp modSp add del mod">
        <pc:chgData name="Chan Zhi Wen, Ian" userId="10427a44-90a0-4c20-831c-e237817aaaf3" providerId="ADAL" clId="{3E100793-6F9F-495D-97CF-C61EA23EDB5A}" dt="2021-08-28T16:09:41.469" v="21603" actId="47"/>
        <pc:sldMkLst>
          <pc:docMk/>
          <pc:sldMk cId="1671309977" sldId="300"/>
        </pc:sldMkLst>
        <pc:spChg chg="mod">
          <ac:chgData name="Chan Zhi Wen, Ian" userId="10427a44-90a0-4c20-831c-e237817aaaf3" providerId="ADAL" clId="{3E100793-6F9F-495D-97CF-C61EA23EDB5A}" dt="2021-08-27T07:58:18.848" v="19362" actId="20577"/>
          <ac:spMkLst>
            <pc:docMk/>
            <pc:sldMk cId="1671309977" sldId="300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7T08:02:39.277" v="19580" actId="113"/>
          <ac:spMkLst>
            <pc:docMk/>
            <pc:sldMk cId="1671309977" sldId="300"/>
            <ac:spMk id="3" creationId="{E6CD1D97-2687-4B15-BF3D-D09058FCEB2F}"/>
          </ac:spMkLst>
        </pc:spChg>
        <pc:picChg chg="add del mod">
          <ac:chgData name="Chan Zhi Wen, Ian" userId="10427a44-90a0-4c20-831c-e237817aaaf3" providerId="ADAL" clId="{3E100793-6F9F-495D-97CF-C61EA23EDB5A}" dt="2021-08-27T07:59:45.698" v="19415" actId="478"/>
          <ac:picMkLst>
            <pc:docMk/>
            <pc:sldMk cId="1671309977" sldId="300"/>
            <ac:picMk id="6" creationId="{C7FA964A-AC43-408C-B177-4BE9A909ED4E}"/>
          </ac:picMkLst>
        </pc:picChg>
        <pc:picChg chg="add mod ord">
          <ac:chgData name="Chan Zhi Wen, Ian" userId="10427a44-90a0-4c20-831c-e237817aaaf3" providerId="ADAL" clId="{3E100793-6F9F-495D-97CF-C61EA23EDB5A}" dt="2021-08-27T08:01:46.559" v="19540" actId="14100"/>
          <ac:picMkLst>
            <pc:docMk/>
            <pc:sldMk cId="1671309977" sldId="300"/>
            <ac:picMk id="8" creationId="{3E480D5F-CBFD-4877-B6AC-E0CC7E48886E}"/>
          </ac:picMkLst>
        </pc:picChg>
      </pc:sldChg>
      <pc:sldChg chg="modSp add mod">
        <pc:chgData name="Chan Zhi Wen, Ian" userId="10427a44-90a0-4c20-831c-e237817aaaf3" providerId="ADAL" clId="{3E100793-6F9F-495D-97CF-C61EA23EDB5A}" dt="2021-08-29T03:36:01.909" v="33017" actId="20577"/>
        <pc:sldMkLst>
          <pc:docMk/>
          <pc:sldMk cId="846492231" sldId="301"/>
        </pc:sldMkLst>
        <pc:spChg chg="mod">
          <ac:chgData name="Chan Zhi Wen, Ian" userId="10427a44-90a0-4c20-831c-e237817aaaf3" providerId="ADAL" clId="{3E100793-6F9F-495D-97CF-C61EA23EDB5A}" dt="2021-08-29T03:36:01.909" v="33017" actId="20577"/>
          <ac:spMkLst>
            <pc:docMk/>
            <pc:sldMk cId="846492231" sldId="301"/>
            <ac:spMk id="2" creationId="{A26C2038-4E1A-4E26-99ED-E98533277339}"/>
          </ac:spMkLst>
        </pc:spChg>
      </pc:sldChg>
      <pc:sldChg chg="delSp modSp add mod">
        <pc:chgData name="Chan Zhi Wen, Ian" userId="10427a44-90a0-4c20-831c-e237817aaaf3" providerId="ADAL" clId="{3E100793-6F9F-495D-97CF-C61EA23EDB5A}" dt="2021-08-28T16:38:38.311" v="22794" actId="20577"/>
        <pc:sldMkLst>
          <pc:docMk/>
          <pc:sldMk cId="939089082" sldId="302"/>
        </pc:sldMkLst>
        <pc:spChg chg="mod">
          <ac:chgData name="Chan Zhi Wen, Ian" userId="10427a44-90a0-4c20-831c-e237817aaaf3" providerId="ADAL" clId="{3E100793-6F9F-495D-97CF-C61EA23EDB5A}" dt="2021-08-28T16:38:38.311" v="22794" actId="20577"/>
          <ac:spMkLst>
            <pc:docMk/>
            <pc:sldMk cId="939089082" sldId="302"/>
            <ac:spMk id="3" creationId="{E6CD1D97-2687-4B15-BF3D-D09058FCEB2F}"/>
          </ac:spMkLst>
        </pc:spChg>
        <pc:grpChg chg="del">
          <ac:chgData name="Chan Zhi Wen, Ian" userId="10427a44-90a0-4c20-831c-e237817aaaf3" providerId="ADAL" clId="{3E100793-6F9F-495D-97CF-C61EA23EDB5A}" dt="2021-08-28T16:33:57.997" v="22380" actId="478"/>
          <ac:grpSpMkLst>
            <pc:docMk/>
            <pc:sldMk cId="939089082" sldId="302"/>
            <ac:grpSpMk id="7" creationId="{E12FCD3A-9F00-4CB2-826D-E7338729BF8A}"/>
          </ac:grpSpMkLst>
        </pc:grpChg>
        <pc:picChg chg="del">
          <ac:chgData name="Chan Zhi Wen, Ian" userId="10427a44-90a0-4c20-831c-e237817aaaf3" providerId="ADAL" clId="{3E100793-6F9F-495D-97CF-C61EA23EDB5A}" dt="2021-08-28T16:33:59.871" v="22381" actId="478"/>
          <ac:picMkLst>
            <pc:docMk/>
            <pc:sldMk cId="939089082" sldId="302"/>
            <ac:picMk id="4" creationId="{7266FE5D-4027-448D-BE97-73CC5555B609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20:26:03.770" v="31512" actId="113"/>
        <pc:sldMkLst>
          <pc:docMk/>
          <pc:sldMk cId="1908754553" sldId="303"/>
        </pc:sldMkLst>
        <pc:spChg chg="mod">
          <ac:chgData name="Chan Zhi Wen, Ian" userId="10427a44-90a0-4c20-831c-e237817aaaf3" providerId="ADAL" clId="{3E100793-6F9F-495D-97CF-C61EA23EDB5A}" dt="2021-08-28T17:47:16.288" v="24370" actId="20577"/>
          <ac:spMkLst>
            <pc:docMk/>
            <pc:sldMk cId="1908754553" sldId="303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26:03.770" v="31512" actId="113"/>
          <ac:spMkLst>
            <pc:docMk/>
            <pc:sldMk cId="1908754553" sldId="303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3E100793-6F9F-495D-97CF-C61EA23EDB5A}" dt="2021-08-28T17:53:24.663" v="24631" actId="478"/>
          <ac:spMkLst>
            <pc:docMk/>
            <pc:sldMk cId="1908754553" sldId="303"/>
            <ac:spMk id="6" creationId="{131FAF70-42D2-4D91-B6E0-02890529549B}"/>
          </ac:spMkLst>
        </pc:spChg>
        <pc:spChg chg="add mod">
          <ac:chgData name="Chan Zhi Wen, Ian" userId="10427a44-90a0-4c20-831c-e237817aaaf3" providerId="ADAL" clId="{3E100793-6F9F-495D-97CF-C61EA23EDB5A}" dt="2021-08-28T17:50:30.343" v="24441" actId="1035"/>
          <ac:spMkLst>
            <pc:docMk/>
            <pc:sldMk cId="1908754553" sldId="303"/>
            <ac:spMk id="9" creationId="{6ACCCE66-9E17-42F1-8D11-46542AEFEDA1}"/>
          </ac:spMkLst>
        </pc:spChg>
        <pc:spChg chg="add mod">
          <ac:chgData name="Chan Zhi Wen, Ian" userId="10427a44-90a0-4c20-831c-e237817aaaf3" providerId="ADAL" clId="{3E100793-6F9F-495D-97CF-C61EA23EDB5A}" dt="2021-08-28T17:50:24.083" v="24440" actId="1036"/>
          <ac:spMkLst>
            <pc:docMk/>
            <pc:sldMk cId="1908754553" sldId="303"/>
            <ac:spMk id="10" creationId="{D2ED3B7B-63AF-45A4-B1C7-3F3D985887A9}"/>
          </ac:spMkLst>
        </pc:spChg>
        <pc:graphicFrameChg chg="add del mod replId">
          <ac:chgData name="Chan Zhi Wen, Ian" userId="10427a44-90a0-4c20-831c-e237817aaaf3" providerId="ADAL" clId="{3E100793-6F9F-495D-97CF-C61EA23EDB5A}" dt="2021-08-28T17:48:02.408" v="24374"/>
          <ac:graphicFrameMkLst>
            <pc:docMk/>
            <pc:sldMk cId="1908754553" sldId="303"/>
            <ac:graphicFrameMk id="4" creationId="{131FAF70-42D2-4D91-B6E0-02890529549B}"/>
          </ac:graphicFrameMkLst>
        </pc:graphicFrameChg>
        <pc:picChg chg="del">
          <ac:chgData name="Chan Zhi Wen, Ian" userId="10427a44-90a0-4c20-831c-e237817aaaf3" providerId="ADAL" clId="{3E100793-6F9F-495D-97CF-C61EA23EDB5A}" dt="2021-08-28T17:33:43.578" v="23544" actId="478"/>
          <ac:picMkLst>
            <pc:docMk/>
            <pc:sldMk cId="1908754553" sldId="303"/>
            <ac:picMk id="8" creationId="{9668AEC3-2EA6-41F4-998A-B98FF6DA9C66}"/>
          </ac:picMkLst>
        </pc:picChg>
      </pc:sldChg>
      <pc:sldChg chg="addSp modSp add mod">
        <pc:chgData name="Chan Zhi Wen, Ian" userId="10427a44-90a0-4c20-831c-e237817aaaf3" providerId="ADAL" clId="{3E100793-6F9F-495D-97CF-C61EA23EDB5A}" dt="2021-08-28T19:06:24.713" v="27837" actId="20577"/>
        <pc:sldMkLst>
          <pc:docMk/>
          <pc:sldMk cId="1732610872" sldId="304"/>
        </pc:sldMkLst>
        <pc:spChg chg="mod">
          <ac:chgData name="Chan Zhi Wen, Ian" userId="10427a44-90a0-4c20-831c-e237817aaaf3" providerId="ADAL" clId="{3E100793-6F9F-495D-97CF-C61EA23EDB5A}" dt="2021-08-28T19:06:24.713" v="27837" actId="20577"/>
          <ac:spMkLst>
            <pc:docMk/>
            <pc:sldMk cId="1732610872" sldId="304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8:13:49.523" v="25470" actId="14100"/>
          <ac:spMkLst>
            <pc:docMk/>
            <pc:sldMk cId="1732610872" sldId="304"/>
            <ac:spMk id="3" creationId="{E6CD1D97-2687-4B15-BF3D-D09058FCEB2F}"/>
          </ac:spMkLst>
        </pc:spChg>
        <pc:picChg chg="add mod">
          <ac:chgData name="Chan Zhi Wen, Ian" userId="10427a44-90a0-4c20-831c-e237817aaaf3" providerId="ADAL" clId="{3E100793-6F9F-495D-97CF-C61EA23EDB5A}" dt="2021-08-28T18:13:44.263" v="25469" actId="1037"/>
          <ac:picMkLst>
            <pc:docMk/>
            <pc:sldMk cId="1732610872" sldId="304"/>
            <ac:picMk id="6" creationId="{456084B2-0DCA-42CA-A631-0F062D0A0953}"/>
          </ac:picMkLst>
        </pc:picChg>
      </pc:sldChg>
      <pc:sldChg chg="delSp modSp add mod">
        <pc:chgData name="Chan Zhi Wen, Ian" userId="10427a44-90a0-4c20-831c-e237817aaaf3" providerId="ADAL" clId="{3E100793-6F9F-495D-97CF-C61EA23EDB5A}" dt="2021-08-28T19:22:08.828" v="28795" actId="20577"/>
        <pc:sldMkLst>
          <pc:docMk/>
          <pc:sldMk cId="3464729576" sldId="305"/>
        </pc:sldMkLst>
        <pc:spChg chg="mod">
          <ac:chgData name="Chan Zhi Wen, Ian" userId="10427a44-90a0-4c20-831c-e237817aaaf3" providerId="ADAL" clId="{3E100793-6F9F-495D-97CF-C61EA23EDB5A}" dt="2021-08-28T19:22:08.828" v="28795" actId="20577"/>
          <ac:spMkLst>
            <pc:docMk/>
            <pc:sldMk cId="3464729576" sldId="305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8T17:59:47.927" v="24783" actId="478"/>
          <ac:spMkLst>
            <pc:docMk/>
            <pc:sldMk cId="3464729576" sldId="305"/>
            <ac:spMk id="9" creationId="{6ACCCE66-9E17-42F1-8D11-46542AEFEDA1}"/>
          </ac:spMkLst>
        </pc:spChg>
        <pc:spChg chg="del">
          <ac:chgData name="Chan Zhi Wen, Ian" userId="10427a44-90a0-4c20-831c-e237817aaaf3" providerId="ADAL" clId="{3E100793-6F9F-495D-97CF-C61EA23EDB5A}" dt="2021-08-28T17:59:47.927" v="24783" actId="478"/>
          <ac:spMkLst>
            <pc:docMk/>
            <pc:sldMk cId="3464729576" sldId="305"/>
            <ac:spMk id="10" creationId="{D2ED3B7B-63AF-45A4-B1C7-3F3D985887A9}"/>
          </ac:spMkLst>
        </pc:spChg>
      </pc:sldChg>
      <pc:sldChg chg="addSp delSp modSp add mod">
        <pc:chgData name="Chan Zhi Wen, Ian" userId="10427a44-90a0-4c20-831c-e237817aaaf3" providerId="ADAL" clId="{3E100793-6F9F-495D-97CF-C61EA23EDB5A}" dt="2021-08-28T20:32:21.249" v="32018"/>
        <pc:sldMkLst>
          <pc:docMk/>
          <pc:sldMk cId="1204213615" sldId="306"/>
        </pc:sldMkLst>
        <pc:spChg chg="mod">
          <ac:chgData name="Chan Zhi Wen, Ian" userId="10427a44-90a0-4c20-831c-e237817aaaf3" providerId="ADAL" clId="{3E100793-6F9F-495D-97CF-C61EA23EDB5A}" dt="2021-08-28T19:18:18.006" v="28558" actId="20577"/>
          <ac:spMkLst>
            <pc:docMk/>
            <pc:sldMk cId="1204213615" sldId="306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26:48.434" v="31536" actId="20577"/>
          <ac:spMkLst>
            <pc:docMk/>
            <pc:sldMk cId="1204213615" sldId="306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7" creationId="{EDB297E8-5481-4D1C-B290-D66FD9741B25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8" creationId="{F21A85AB-B02F-4F1C-92DD-6D2A1FD35471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9" creationId="{763B5D37-336F-49FC-BCA2-D9D470460D05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10" creationId="{6DC59956-1B31-43AD-AD16-2D2A52140BDC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13" creationId="{B889EC35-F080-4D43-BA4C-DB734B8E33D0}"/>
          </ac:spMkLst>
        </pc:spChg>
        <pc:spChg chg="add mod">
          <ac:chgData name="Chan Zhi Wen, Ian" userId="10427a44-90a0-4c20-831c-e237817aaaf3" providerId="ADAL" clId="{3E100793-6F9F-495D-97CF-C61EA23EDB5A}" dt="2021-08-28T18:31:34.451" v="26265" actId="1035"/>
          <ac:spMkLst>
            <pc:docMk/>
            <pc:sldMk cId="1204213615" sldId="306"/>
            <ac:spMk id="14" creationId="{D03A7DDF-BE11-43FE-BB1C-483AD6025D7A}"/>
          </ac:spMkLst>
        </pc:spChg>
        <pc:spChg chg="add del mod">
          <ac:chgData name="Chan Zhi Wen, Ian" userId="10427a44-90a0-4c20-831c-e237817aaaf3" providerId="ADAL" clId="{3E100793-6F9F-495D-97CF-C61EA23EDB5A}" dt="2021-08-28T20:29:10.342" v="31711" actId="21"/>
          <ac:spMkLst>
            <pc:docMk/>
            <pc:sldMk cId="1204213615" sldId="306"/>
            <ac:spMk id="22" creationId="{A50E0520-28B3-42E9-9DBA-BF77B1E62808}"/>
          </ac:spMkLst>
        </pc:spChg>
        <pc:spChg chg="add mod">
          <ac:chgData name="Chan Zhi Wen, Ian" userId="10427a44-90a0-4c20-831c-e237817aaaf3" providerId="ADAL" clId="{3E100793-6F9F-495D-97CF-C61EA23EDB5A}" dt="2021-08-28T20:32:21.249" v="32018"/>
          <ac:spMkLst>
            <pc:docMk/>
            <pc:sldMk cId="1204213615" sldId="306"/>
            <ac:spMk id="23" creationId="{C2610A88-B7AA-4819-AF41-7E7A7B1A22C3}"/>
          </ac:spMkLst>
        </pc:spChg>
        <pc:picChg chg="mod modCrop">
          <ac:chgData name="Chan Zhi Wen, Ian" userId="10427a44-90a0-4c20-831c-e237817aaaf3" providerId="ADAL" clId="{3E100793-6F9F-495D-97CF-C61EA23EDB5A}" dt="2021-08-28T18:31:34.451" v="26265" actId="1035"/>
          <ac:picMkLst>
            <pc:docMk/>
            <pc:sldMk cId="1204213615" sldId="306"/>
            <ac:picMk id="6" creationId="{456084B2-0DCA-42CA-A631-0F062D0A0953}"/>
          </ac:picMkLst>
        </pc:picChg>
        <pc:cxnChg chg="add del mod">
          <ac:chgData name="Chan Zhi Wen, Ian" userId="10427a44-90a0-4c20-831c-e237817aaaf3" providerId="ADAL" clId="{3E100793-6F9F-495D-97CF-C61EA23EDB5A}" dt="2021-08-28T18:18:26.884" v="25620" actId="478"/>
          <ac:cxnSpMkLst>
            <pc:docMk/>
            <pc:sldMk cId="1204213615" sldId="306"/>
            <ac:cxnSpMk id="11" creationId="{9F09A7B2-8371-42E1-A098-32599272649B}"/>
          </ac:cxnSpMkLst>
        </pc:cxnChg>
        <pc:cxnChg chg="add del mod">
          <ac:chgData name="Chan Zhi Wen, Ian" userId="10427a44-90a0-4c20-831c-e237817aaaf3" providerId="ADAL" clId="{3E100793-6F9F-495D-97CF-C61EA23EDB5A}" dt="2021-08-28T18:18:26.884" v="25620" actId="478"/>
          <ac:cxnSpMkLst>
            <pc:docMk/>
            <pc:sldMk cId="1204213615" sldId="306"/>
            <ac:cxnSpMk id="12" creationId="{160FCB0D-A410-45F3-A4DE-2977CC34BBFB}"/>
          </ac:cxnSpMkLst>
        </pc:cxnChg>
        <pc:cxnChg chg="add mod">
          <ac:chgData name="Chan Zhi Wen, Ian" userId="10427a44-90a0-4c20-831c-e237817aaaf3" providerId="ADAL" clId="{3E100793-6F9F-495D-97CF-C61EA23EDB5A}" dt="2021-08-28T18:31:34.451" v="26265" actId="1035"/>
          <ac:cxnSpMkLst>
            <pc:docMk/>
            <pc:sldMk cId="1204213615" sldId="306"/>
            <ac:cxnSpMk id="15" creationId="{3E7D2A69-16E9-4F31-A495-C8691B89FEB5}"/>
          </ac:cxnSpMkLst>
        </pc:cxnChg>
        <pc:cxnChg chg="add mod">
          <ac:chgData name="Chan Zhi Wen, Ian" userId="10427a44-90a0-4c20-831c-e237817aaaf3" providerId="ADAL" clId="{3E100793-6F9F-495D-97CF-C61EA23EDB5A}" dt="2021-08-28T18:31:34.451" v="26265" actId="1035"/>
          <ac:cxnSpMkLst>
            <pc:docMk/>
            <pc:sldMk cId="1204213615" sldId="306"/>
            <ac:cxnSpMk id="17" creationId="{7C7A5912-19E9-43F5-BC17-916712384A39}"/>
          </ac:cxnSpMkLst>
        </pc:cxnChg>
        <pc:cxnChg chg="add mod">
          <ac:chgData name="Chan Zhi Wen, Ian" userId="10427a44-90a0-4c20-831c-e237817aaaf3" providerId="ADAL" clId="{3E100793-6F9F-495D-97CF-C61EA23EDB5A}" dt="2021-08-28T18:31:34.451" v="26265" actId="1035"/>
          <ac:cxnSpMkLst>
            <pc:docMk/>
            <pc:sldMk cId="1204213615" sldId="306"/>
            <ac:cxnSpMk id="19" creationId="{82638616-B479-4F9F-8B7A-19B1C3430002}"/>
          </ac:cxnSpMkLst>
        </pc:cxnChg>
      </pc:sldChg>
      <pc:sldChg chg="addSp delSp modSp add del mod">
        <pc:chgData name="Chan Zhi Wen, Ian" userId="10427a44-90a0-4c20-831c-e237817aaaf3" providerId="ADAL" clId="{3E100793-6F9F-495D-97CF-C61EA23EDB5A}" dt="2021-08-28T18:48:07.596" v="26913" actId="47"/>
        <pc:sldMkLst>
          <pc:docMk/>
          <pc:sldMk cId="1556247062" sldId="307"/>
        </pc:sldMkLst>
        <pc:spChg chg="mod">
          <ac:chgData name="Chan Zhi Wen, Ian" userId="10427a44-90a0-4c20-831c-e237817aaaf3" providerId="ADAL" clId="{3E100793-6F9F-495D-97CF-C61EA23EDB5A}" dt="2021-08-28T18:38:21.483" v="26584" actId="20577"/>
          <ac:spMkLst>
            <pc:docMk/>
            <pc:sldMk cId="1556247062" sldId="30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8:37:05.466" v="26501" actId="20577"/>
          <ac:spMkLst>
            <pc:docMk/>
            <pc:sldMk cId="1556247062" sldId="307"/>
            <ac:spMk id="10" creationId="{17E30CF2-AFA0-4950-AFD3-E0DB4EC1E10C}"/>
          </ac:spMkLst>
        </pc:spChg>
        <pc:spChg chg="add mod">
          <ac:chgData name="Chan Zhi Wen, Ian" userId="10427a44-90a0-4c20-831c-e237817aaaf3" providerId="ADAL" clId="{3E100793-6F9F-495D-97CF-C61EA23EDB5A}" dt="2021-08-28T18:37:25.437" v="26515" actId="1036"/>
          <ac:spMkLst>
            <pc:docMk/>
            <pc:sldMk cId="1556247062" sldId="307"/>
            <ac:spMk id="11" creationId="{C43185B8-104C-4303-B353-931B6539A04D}"/>
          </ac:spMkLst>
        </pc:spChg>
        <pc:picChg chg="del">
          <ac:chgData name="Chan Zhi Wen, Ian" userId="10427a44-90a0-4c20-831c-e237817aaaf3" providerId="ADAL" clId="{3E100793-6F9F-495D-97CF-C61EA23EDB5A}" dt="2021-08-28T18:31:50.110" v="26267" actId="478"/>
          <ac:picMkLst>
            <pc:docMk/>
            <pc:sldMk cId="1556247062" sldId="307"/>
            <ac:picMk id="6" creationId="{456084B2-0DCA-42CA-A631-0F062D0A0953}"/>
          </ac:picMkLst>
        </pc:picChg>
        <pc:picChg chg="add mod">
          <ac:chgData name="Chan Zhi Wen, Ian" userId="10427a44-90a0-4c20-831c-e237817aaaf3" providerId="ADAL" clId="{3E100793-6F9F-495D-97CF-C61EA23EDB5A}" dt="2021-08-28T18:36:46.407" v="26473" actId="1038"/>
          <ac:picMkLst>
            <pc:docMk/>
            <pc:sldMk cId="1556247062" sldId="307"/>
            <ac:picMk id="7" creationId="{C7AD5C1C-439F-47B1-BF0D-286DFEC399A8}"/>
          </ac:picMkLst>
        </pc:picChg>
        <pc:picChg chg="add mod">
          <ac:chgData name="Chan Zhi Wen, Ian" userId="10427a44-90a0-4c20-831c-e237817aaaf3" providerId="ADAL" clId="{3E100793-6F9F-495D-97CF-C61EA23EDB5A}" dt="2021-08-28T18:37:25.437" v="26515" actId="1036"/>
          <ac:picMkLst>
            <pc:docMk/>
            <pc:sldMk cId="1556247062" sldId="307"/>
            <ac:picMk id="9" creationId="{D76F8172-4B9A-4B8B-9721-E12BA96C7D2B}"/>
          </ac:picMkLst>
        </pc:picChg>
      </pc:sldChg>
      <pc:sldChg chg="addSp modSp add mod">
        <pc:chgData name="Chan Zhi Wen, Ian" userId="10427a44-90a0-4c20-831c-e237817aaaf3" providerId="ADAL" clId="{3E100793-6F9F-495D-97CF-C61EA23EDB5A}" dt="2021-08-28T19:06:32.205" v="27839"/>
        <pc:sldMkLst>
          <pc:docMk/>
          <pc:sldMk cId="2312408491" sldId="308"/>
        </pc:sldMkLst>
        <pc:spChg chg="mod">
          <ac:chgData name="Chan Zhi Wen, Ian" userId="10427a44-90a0-4c20-831c-e237817aaaf3" providerId="ADAL" clId="{3E100793-6F9F-495D-97CF-C61EA23EDB5A}" dt="2021-08-28T19:06:32.205" v="27839"/>
          <ac:spMkLst>
            <pc:docMk/>
            <pc:sldMk cId="2312408491" sldId="308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8:48:17.881" v="26933" actId="20577"/>
          <ac:spMkLst>
            <pc:docMk/>
            <pc:sldMk cId="2312408491" sldId="308"/>
            <ac:spMk id="3" creationId="{E6CD1D97-2687-4B15-BF3D-D09058FCEB2F}"/>
          </ac:spMkLst>
        </pc:spChg>
        <pc:spChg chg="mod">
          <ac:chgData name="Chan Zhi Wen, Ian" userId="10427a44-90a0-4c20-831c-e237817aaaf3" providerId="ADAL" clId="{3E100793-6F9F-495D-97CF-C61EA23EDB5A}" dt="2021-08-28T18:41:05.052" v="26590" actId="1076"/>
          <ac:spMkLst>
            <pc:docMk/>
            <pc:sldMk cId="2312408491" sldId="308"/>
            <ac:spMk id="10" creationId="{17E30CF2-AFA0-4950-AFD3-E0DB4EC1E10C}"/>
          </ac:spMkLst>
        </pc:spChg>
        <pc:spChg chg="mod">
          <ac:chgData name="Chan Zhi Wen, Ian" userId="10427a44-90a0-4c20-831c-e237817aaaf3" providerId="ADAL" clId="{3E100793-6F9F-495D-97CF-C61EA23EDB5A}" dt="2021-08-28T18:41:09.020" v="26591" actId="1076"/>
          <ac:spMkLst>
            <pc:docMk/>
            <pc:sldMk cId="2312408491" sldId="308"/>
            <ac:spMk id="11" creationId="{C43185B8-104C-4303-B353-931B6539A04D}"/>
          </ac:spMkLst>
        </pc:spChg>
        <pc:spChg chg="add mod">
          <ac:chgData name="Chan Zhi Wen, Ian" userId="10427a44-90a0-4c20-831c-e237817aaaf3" providerId="ADAL" clId="{3E100793-6F9F-495D-97CF-C61EA23EDB5A}" dt="2021-08-28T18:41:19.990" v="26628" actId="1035"/>
          <ac:spMkLst>
            <pc:docMk/>
            <pc:sldMk cId="2312408491" sldId="308"/>
            <ac:spMk id="12" creationId="{BEA2384F-E40A-4F29-A1F0-558673CCCEDD}"/>
          </ac:spMkLst>
        </pc:spChg>
        <pc:picChg chg="add mod">
          <ac:chgData name="Chan Zhi Wen, Ian" userId="10427a44-90a0-4c20-831c-e237817aaaf3" providerId="ADAL" clId="{3E100793-6F9F-495D-97CF-C61EA23EDB5A}" dt="2021-08-28T18:41:55.267" v="26636" actId="1036"/>
          <ac:picMkLst>
            <pc:docMk/>
            <pc:sldMk cId="2312408491" sldId="308"/>
            <ac:picMk id="6" creationId="{CD5A8968-0B87-4540-86CE-6CAB6D5D68B4}"/>
          </ac:picMkLst>
        </pc:picChg>
        <pc:picChg chg="mod">
          <ac:chgData name="Chan Zhi Wen, Ian" userId="10427a44-90a0-4c20-831c-e237817aaaf3" providerId="ADAL" clId="{3E100793-6F9F-495D-97CF-C61EA23EDB5A}" dt="2021-08-28T18:41:05.052" v="26590" actId="1076"/>
          <ac:picMkLst>
            <pc:docMk/>
            <pc:sldMk cId="2312408491" sldId="308"/>
            <ac:picMk id="7" creationId="{C7AD5C1C-439F-47B1-BF0D-286DFEC399A8}"/>
          </ac:picMkLst>
        </pc:picChg>
        <pc:picChg chg="mod modCrop">
          <ac:chgData name="Chan Zhi Wen, Ian" userId="10427a44-90a0-4c20-831c-e237817aaaf3" providerId="ADAL" clId="{3E100793-6F9F-495D-97CF-C61EA23EDB5A}" dt="2021-08-28T18:50:03.372" v="27101" actId="14100"/>
          <ac:picMkLst>
            <pc:docMk/>
            <pc:sldMk cId="2312408491" sldId="308"/>
            <ac:picMk id="9" creationId="{D76F8172-4B9A-4B8B-9721-E12BA96C7D2B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9:06:35.678" v="27840"/>
        <pc:sldMkLst>
          <pc:docMk/>
          <pc:sldMk cId="2511173643" sldId="309"/>
        </pc:sldMkLst>
        <pc:spChg chg="mod">
          <ac:chgData name="Chan Zhi Wen, Ian" userId="10427a44-90a0-4c20-831c-e237817aaaf3" providerId="ADAL" clId="{3E100793-6F9F-495D-97CF-C61EA23EDB5A}" dt="2021-08-28T19:06:35.678" v="27840"/>
          <ac:spMkLst>
            <pc:docMk/>
            <pc:sldMk cId="2511173643" sldId="30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8:50:28.803" v="27104" actId="20577"/>
          <ac:spMkLst>
            <pc:docMk/>
            <pc:sldMk cId="2511173643" sldId="309"/>
            <ac:spMk id="3" creationId="{E6CD1D97-2687-4B15-BF3D-D09058FCEB2F}"/>
          </ac:spMkLst>
        </pc:spChg>
        <pc:spChg chg="mod">
          <ac:chgData name="Chan Zhi Wen, Ian" userId="10427a44-90a0-4c20-831c-e237817aaaf3" providerId="ADAL" clId="{3E100793-6F9F-495D-97CF-C61EA23EDB5A}" dt="2021-08-28T18:43:01.903" v="26717" actId="20577"/>
          <ac:spMkLst>
            <pc:docMk/>
            <pc:sldMk cId="2511173643" sldId="309"/>
            <ac:spMk id="10" creationId="{17E30CF2-AFA0-4950-AFD3-E0DB4EC1E10C}"/>
          </ac:spMkLst>
        </pc:spChg>
        <pc:spChg chg="mod">
          <ac:chgData name="Chan Zhi Wen, Ian" userId="10427a44-90a0-4c20-831c-e237817aaaf3" providerId="ADAL" clId="{3E100793-6F9F-495D-97CF-C61EA23EDB5A}" dt="2021-08-28T18:44:58.001" v="26834" actId="20577"/>
          <ac:spMkLst>
            <pc:docMk/>
            <pc:sldMk cId="2511173643" sldId="309"/>
            <ac:spMk id="11" creationId="{C43185B8-104C-4303-B353-931B6539A04D}"/>
          </ac:spMkLst>
        </pc:spChg>
        <pc:spChg chg="mod">
          <ac:chgData name="Chan Zhi Wen, Ian" userId="10427a44-90a0-4c20-831c-e237817aaaf3" providerId="ADAL" clId="{3E100793-6F9F-495D-97CF-C61EA23EDB5A}" dt="2021-08-28T18:49:43.111" v="27099" actId="1037"/>
          <ac:spMkLst>
            <pc:docMk/>
            <pc:sldMk cId="2511173643" sldId="309"/>
            <ac:spMk id="12" creationId="{BEA2384F-E40A-4F29-A1F0-558673CCCEDD}"/>
          </ac:spMkLst>
        </pc:spChg>
        <pc:picChg chg="del">
          <ac:chgData name="Chan Zhi Wen, Ian" userId="10427a44-90a0-4c20-831c-e237817aaaf3" providerId="ADAL" clId="{3E100793-6F9F-495D-97CF-C61EA23EDB5A}" dt="2021-08-28T18:48:26.731" v="26934" actId="478"/>
          <ac:picMkLst>
            <pc:docMk/>
            <pc:sldMk cId="2511173643" sldId="309"/>
            <ac:picMk id="6" creationId="{CD5A8968-0B87-4540-86CE-6CAB6D5D68B4}"/>
          </ac:picMkLst>
        </pc:picChg>
        <pc:picChg chg="del">
          <ac:chgData name="Chan Zhi Wen, Ian" userId="10427a44-90a0-4c20-831c-e237817aaaf3" providerId="ADAL" clId="{3E100793-6F9F-495D-97CF-C61EA23EDB5A}" dt="2021-08-28T18:43:07.521" v="26718" actId="478"/>
          <ac:picMkLst>
            <pc:docMk/>
            <pc:sldMk cId="2511173643" sldId="309"/>
            <ac:picMk id="7" creationId="{C7AD5C1C-439F-47B1-BF0D-286DFEC399A8}"/>
          </ac:picMkLst>
        </pc:picChg>
        <pc:picChg chg="add mod">
          <ac:chgData name="Chan Zhi Wen, Ian" userId="10427a44-90a0-4c20-831c-e237817aaaf3" providerId="ADAL" clId="{3E100793-6F9F-495D-97CF-C61EA23EDB5A}" dt="2021-08-28T18:43:12.336" v="26738" actId="1035"/>
          <ac:picMkLst>
            <pc:docMk/>
            <pc:sldMk cId="2511173643" sldId="309"/>
            <ac:picMk id="8" creationId="{FFB3A3E1-3F3A-4BF0-8C24-FD32C894375E}"/>
          </ac:picMkLst>
        </pc:picChg>
        <pc:picChg chg="del">
          <ac:chgData name="Chan Zhi Wen, Ian" userId="10427a44-90a0-4c20-831c-e237817aaaf3" providerId="ADAL" clId="{3E100793-6F9F-495D-97CF-C61EA23EDB5A}" dt="2021-08-28T18:44:47.881" v="26828" actId="478"/>
          <ac:picMkLst>
            <pc:docMk/>
            <pc:sldMk cId="2511173643" sldId="309"/>
            <ac:picMk id="9" creationId="{D76F8172-4B9A-4B8B-9721-E12BA96C7D2B}"/>
          </ac:picMkLst>
        </pc:picChg>
        <pc:picChg chg="add mod">
          <ac:chgData name="Chan Zhi Wen, Ian" userId="10427a44-90a0-4c20-831c-e237817aaaf3" providerId="ADAL" clId="{3E100793-6F9F-495D-97CF-C61EA23EDB5A}" dt="2021-08-28T18:44:55.587" v="26833" actId="14100"/>
          <ac:picMkLst>
            <pc:docMk/>
            <pc:sldMk cId="2511173643" sldId="309"/>
            <ac:picMk id="14" creationId="{E647C948-164C-46F5-9D6C-46DEB93B90DB}"/>
          </ac:picMkLst>
        </pc:picChg>
        <pc:picChg chg="add mod">
          <ac:chgData name="Chan Zhi Wen, Ian" userId="10427a44-90a0-4c20-831c-e237817aaaf3" providerId="ADAL" clId="{3E100793-6F9F-495D-97CF-C61EA23EDB5A}" dt="2021-08-28T18:49:36.874" v="27055" actId="14100"/>
          <ac:picMkLst>
            <pc:docMk/>
            <pc:sldMk cId="2511173643" sldId="309"/>
            <ac:picMk id="16" creationId="{5DBAE95E-2480-4D09-A510-081EE90C5F43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9:06:38.852" v="27841"/>
        <pc:sldMkLst>
          <pc:docMk/>
          <pc:sldMk cId="250968678" sldId="310"/>
        </pc:sldMkLst>
        <pc:spChg chg="mod">
          <ac:chgData name="Chan Zhi Wen, Ian" userId="10427a44-90a0-4c20-831c-e237817aaaf3" providerId="ADAL" clId="{3E100793-6F9F-495D-97CF-C61EA23EDB5A}" dt="2021-08-28T19:06:38.852" v="27841"/>
          <ac:spMkLst>
            <pc:docMk/>
            <pc:sldMk cId="250968678" sldId="310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9:00:35.533" v="27492" actId="20577"/>
          <ac:spMkLst>
            <pc:docMk/>
            <pc:sldMk cId="250968678" sldId="310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8T18:52:01.502" v="27207" actId="478"/>
          <ac:spMkLst>
            <pc:docMk/>
            <pc:sldMk cId="250968678" sldId="310"/>
            <ac:spMk id="10" creationId="{17E30CF2-AFA0-4950-AFD3-E0DB4EC1E10C}"/>
          </ac:spMkLst>
        </pc:spChg>
        <pc:spChg chg="del">
          <ac:chgData name="Chan Zhi Wen, Ian" userId="10427a44-90a0-4c20-831c-e237817aaaf3" providerId="ADAL" clId="{3E100793-6F9F-495D-97CF-C61EA23EDB5A}" dt="2021-08-28T18:52:01.502" v="27207" actId="478"/>
          <ac:spMkLst>
            <pc:docMk/>
            <pc:sldMk cId="250968678" sldId="310"/>
            <ac:spMk id="11" creationId="{C43185B8-104C-4303-B353-931B6539A04D}"/>
          </ac:spMkLst>
        </pc:spChg>
        <pc:spChg chg="del">
          <ac:chgData name="Chan Zhi Wen, Ian" userId="10427a44-90a0-4c20-831c-e237817aaaf3" providerId="ADAL" clId="{3E100793-6F9F-495D-97CF-C61EA23EDB5A}" dt="2021-08-28T18:52:01.502" v="27207" actId="478"/>
          <ac:spMkLst>
            <pc:docMk/>
            <pc:sldMk cId="250968678" sldId="310"/>
            <ac:spMk id="12" creationId="{BEA2384F-E40A-4F29-A1F0-558673CCCEDD}"/>
          </ac:spMkLst>
        </pc:spChg>
        <pc:spChg chg="add mod">
          <ac:chgData name="Chan Zhi Wen, Ian" userId="10427a44-90a0-4c20-831c-e237817aaaf3" providerId="ADAL" clId="{3E100793-6F9F-495D-97CF-C61EA23EDB5A}" dt="2021-08-28T18:55:05.323" v="27328" actId="1076"/>
          <ac:spMkLst>
            <pc:docMk/>
            <pc:sldMk cId="250968678" sldId="310"/>
            <ac:spMk id="13" creationId="{1B2F5E60-114F-4B70-9816-BA2F2D1E3660}"/>
          </ac:spMkLst>
        </pc:spChg>
        <pc:spChg chg="add mod">
          <ac:chgData name="Chan Zhi Wen, Ian" userId="10427a44-90a0-4c20-831c-e237817aaaf3" providerId="ADAL" clId="{3E100793-6F9F-495D-97CF-C61EA23EDB5A}" dt="2021-08-28T18:55:16.253" v="27333" actId="688"/>
          <ac:spMkLst>
            <pc:docMk/>
            <pc:sldMk cId="250968678" sldId="310"/>
            <ac:spMk id="15" creationId="{8BF8EF12-F8F8-4AF7-8225-10F53D6C561D}"/>
          </ac:spMkLst>
        </pc:spChg>
        <pc:spChg chg="add del mod">
          <ac:chgData name="Chan Zhi Wen, Ian" userId="10427a44-90a0-4c20-831c-e237817aaaf3" providerId="ADAL" clId="{3E100793-6F9F-495D-97CF-C61EA23EDB5A}" dt="2021-08-28T18:58:04.658" v="27349" actId="478"/>
          <ac:spMkLst>
            <pc:docMk/>
            <pc:sldMk cId="250968678" sldId="310"/>
            <ac:spMk id="17" creationId="{5D9B569A-93CA-4300-A1F4-DD1043D23A81}"/>
          </ac:spMkLst>
        </pc:spChg>
        <pc:spChg chg="add mod">
          <ac:chgData name="Chan Zhi Wen, Ian" userId="10427a44-90a0-4c20-831c-e237817aaaf3" providerId="ADAL" clId="{3E100793-6F9F-495D-97CF-C61EA23EDB5A}" dt="2021-08-28T18:58:19.922" v="27395" actId="1035"/>
          <ac:spMkLst>
            <pc:docMk/>
            <pc:sldMk cId="250968678" sldId="310"/>
            <ac:spMk id="18" creationId="{370D6A7B-71FB-45C4-AC11-5BD7D34034A3}"/>
          </ac:spMkLst>
        </pc:spChg>
        <pc:picChg chg="add mod">
          <ac:chgData name="Chan Zhi Wen, Ian" userId="10427a44-90a0-4c20-831c-e237817aaaf3" providerId="ADAL" clId="{3E100793-6F9F-495D-97CF-C61EA23EDB5A}" dt="2021-08-28T18:54:22.335" v="27323" actId="1076"/>
          <ac:picMkLst>
            <pc:docMk/>
            <pc:sldMk cId="250968678" sldId="310"/>
            <ac:picMk id="6" creationId="{4D666689-7E2A-45BD-9FA7-BAF90EFA7620}"/>
          </ac:picMkLst>
        </pc:picChg>
        <pc:picChg chg="del">
          <ac:chgData name="Chan Zhi Wen, Ian" userId="10427a44-90a0-4c20-831c-e237817aaaf3" providerId="ADAL" clId="{3E100793-6F9F-495D-97CF-C61EA23EDB5A}" dt="2021-08-28T18:52:01.502" v="27207" actId="478"/>
          <ac:picMkLst>
            <pc:docMk/>
            <pc:sldMk cId="250968678" sldId="310"/>
            <ac:picMk id="8" creationId="{FFB3A3E1-3F3A-4BF0-8C24-FD32C894375E}"/>
          </ac:picMkLst>
        </pc:picChg>
        <pc:picChg chg="add mod">
          <ac:chgData name="Chan Zhi Wen, Ian" userId="10427a44-90a0-4c20-831c-e237817aaaf3" providerId="ADAL" clId="{3E100793-6F9F-495D-97CF-C61EA23EDB5A}" dt="2021-08-28T18:58:12.136" v="27351" actId="14100"/>
          <ac:picMkLst>
            <pc:docMk/>
            <pc:sldMk cId="250968678" sldId="310"/>
            <ac:picMk id="9" creationId="{F94795CB-4364-4D9C-9B95-E70ACFA5CB16}"/>
          </ac:picMkLst>
        </pc:picChg>
        <pc:picChg chg="del">
          <ac:chgData name="Chan Zhi Wen, Ian" userId="10427a44-90a0-4c20-831c-e237817aaaf3" providerId="ADAL" clId="{3E100793-6F9F-495D-97CF-C61EA23EDB5A}" dt="2021-08-28T18:52:01.502" v="27207" actId="478"/>
          <ac:picMkLst>
            <pc:docMk/>
            <pc:sldMk cId="250968678" sldId="310"/>
            <ac:picMk id="14" creationId="{E647C948-164C-46F5-9D6C-46DEB93B90DB}"/>
          </ac:picMkLst>
        </pc:picChg>
        <pc:picChg chg="del">
          <ac:chgData name="Chan Zhi Wen, Ian" userId="10427a44-90a0-4c20-831c-e237817aaaf3" providerId="ADAL" clId="{3E100793-6F9F-495D-97CF-C61EA23EDB5A}" dt="2021-08-28T18:52:01.502" v="27207" actId="478"/>
          <ac:picMkLst>
            <pc:docMk/>
            <pc:sldMk cId="250968678" sldId="310"/>
            <ac:picMk id="16" creationId="{5DBAE95E-2480-4D09-A510-081EE90C5F43}"/>
          </ac:picMkLst>
        </pc:picChg>
        <pc:picChg chg="add del mod">
          <ac:chgData name="Chan Zhi Wen, Ian" userId="10427a44-90a0-4c20-831c-e237817aaaf3" providerId="ADAL" clId="{3E100793-6F9F-495D-97CF-C61EA23EDB5A}" dt="2021-08-28T18:58:22.043" v="27396" actId="478"/>
          <ac:picMkLst>
            <pc:docMk/>
            <pc:sldMk cId="250968678" sldId="310"/>
            <ac:picMk id="19" creationId="{99DF9556-2F3D-4CED-91A7-1A6ABB393342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9:06:42.519" v="27842"/>
        <pc:sldMkLst>
          <pc:docMk/>
          <pc:sldMk cId="2997782343" sldId="311"/>
        </pc:sldMkLst>
        <pc:spChg chg="mod">
          <ac:chgData name="Chan Zhi Wen, Ian" userId="10427a44-90a0-4c20-831c-e237817aaaf3" providerId="ADAL" clId="{3E100793-6F9F-495D-97CF-C61EA23EDB5A}" dt="2021-08-28T19:06:42.519" v="27842"/>
          <ac:spMkLst>
            <pc:docMk/>
            <pc:sldMk cId="2997782343" sldId="311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9:04:37.839" v="27805" actId="20577"/>
          <ac:spMkLst>
            <pc:docMk/>
            <pc:sldMk cId="2997782343" sldId="311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9:03:34.769" v="27673" actId="1038"/>
          <ac:spMkLst>
            <pc:docMk/>
            <pc:sldMk cId="2997782343" sldId="311"/>
            <ac:spMk id="12" creationId="{B0CC4DF3-3297-44A4-ABA7-ADA227652F8C}"/>
          </ac:spMkLst>
        </pc:spChg>
        <pc:spChg chg="del">
          <ac:chgData name="Chan Zhi Wen, Ian" userId="10427a44-90a0-4c20-831c-e237817aaaf3" providerId="ADAL" clId="{3E100793-6F9F-495D-97CF-C61EA23EDB5A}" dt="2021-08-28T19:01:07.175" v="27499" actId="478"/>
          <ac:spMkLst>
            <pc:docMk/>
            <pc:sldMk cId="2997782343" sldId="311"/>
            <ac:spMk id="13" creationId="{1B2F5E60-114F-4B70-9816-BA2F2D1E3660}"/>
          </ac:spMkLst>
        </pc:spChg>
        <pc:spChg chg="del">
          <ac:chgData name="Chan Zhi Wen, Ian" userId="10427a44-90a0-4c20-831c-e237817aaaf3" providerId="ADAL" clId="{3E100793-6F9F-495D-97CF-C61EA23EDB5A}" dt="2021-08-28T19:01:07.175" v="27499" actId="478"/>
          <ac:spMkLst>
            <pc:docMk/>
            <pc:sldMk cId="2997782343" sldId="311"/>
            <ac:spMk id="15" creationId="{8BF8EF12-F8F8-4AF7-8225-10F53D6C561D}"/>
          </ac:spMkLst>
        </pc:spChg>
        <pc:spChg chg="del">
          <ac:chgData name="Chan Zhi Wen, Ian" userId="10427a44-90a0-4c20-831c-e237817aaaf3" providerId="ADAL" clId="{3E100793-6F9F-495D-97CF-C61EA23EDB5A}" dt="2021-08-28T19:01:03.160" v="27496" actId="478"/>
          <ac:spMkLst>
            <pc:docMk/>
            <pc:sldMk cId="2997782343" sldId="311"/>
            <ac:spMk id="18" creationId="{370D6A7B-71FB-45C4-AC11-5BD7D34034A3}"/>
          </ac:spMkLst>
        </pc:spChg>
        <pc:picChg chg="del mod">
          <ac:chgData name="Chan Zhi Wen, Ian" userId="10427a44-90a0-4c20-831c-e237817aaaf3" providerId="ADAL" clId="{3E100793-6F9F-495D-97CF-C61EA23EDB5A}" dt="2021-08-28T19:01:07.175" v="27499" actId="478"/>
          <ac:picMkLst>
            <pc:docMk/>
            <pc:sldMk cId="2997782343" sldId="311"/>
            <ac:picMk id="6" creationId="{4D666689-7E2A-45BD-9FA7-BAF90EFA7620}"/>
          </ac:picMkLst>
        </pc:picChg>
        <pc:picChg chg="add mod">
          <ac:chgData name="Chan Zhi Wen, Ian" userId="10427a44-90a0-4c20-831c-e237817aaaf3" providerId="ADAL" clId="{3E100793-6F9F-495D-97CF-C61EA23EDB5A}" dt="2021-08-28T19:03:31.412" v="27648" actId="14100"/>
          <ac:picMkLst>
            <pc:docMk/>
            <pc:sldMk cId="2997782343" sldId="311"/>
            <ac:picMk id="7" creationId="{6A4B7BD5-013B-46AA-B80F-E76FED42D93B}"/>
          </ac:picMkLst>
        </pc:picChg>
        <pc:picChg chg="del">
          <ac:chgData name="Chan Zhi Wen, Ian" userId="10427a44-90a0-4c20-831c-e237817aaaf3" providerId="ADAL" clId="{3E100793-6F9F-495D-97CF-C61EA23EDB5A}" dt="2021-08-28T19:01:03.160" v="27496" actId="478"/>
          <ac:picMkLst>
            <pc:docMk/>
            <pc:sldMk cId="2997782343" sldId="311"/>
            <ac:picMk id="9" creationId="{F94795CB-4364-4D9C-9B95-E70ACFA5CB16}"/>
          </ac:picMkLst>
        </pc:picChg>
        <pc:picChg chg="add mod">
          <ac:chgData name="Chan Zhi Wen, Ian" userId="10427a44-90a0-4c20-831c-e237817aaaf3" providerId="ADAL" clId="{3E100793-6F9F-495D-97CF-C61EA23EDB5A}" dt="2021-08-28T19:03:39.168" v="27675" actId="14100"/>
          <ac:picMkLst>
            <pc:docMk/>
            <pc:sldMk cId="2997782343" sldId="311"/>
            <ac:picMk id="10" creationId="{1812E420-02FB-4E41-ADCF-862187635785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19:12:56.497" v="28238" actId="6549"/>
        <pc:sldMkLst>
          <pc:docMk/>
          <pc:sldMk cId="3279497643" sldId="312"/>
        </pc:sldMkLst>
        <pc:spChg chg="mod">
          <ac:chgData name="Chan Zhi Wen, Ian" userId="10427a44-90a0-4c20-831c-e237817aaaf3" providerId="ADAL" clId="{3E100793-6F9F-495D-97CF-C61EA23EDB5A}" dt="2021-08-28T19:07:13.613" v="27861" actId="20577"/>
          <ac:spMkLst>
            <pc:docMk/>
            <pc:sldMk cId="3279497643" sldId="312"/>
            <ac:spMk id="2" creationId="{FCF73F3D-7CBD-46D3-AD51-D6E4EA1B7A38}"/>
          </ac:spMkLst>
        </pc:spChg>
        <pc:spChg chg="del">
          <ac:chgData name="Chan Zhi Wen, Ian" userId="10427a44-90a0-4c20-831c-e237817aaaf3" providerId="ADAL" clId="{3E100793-6F9F-495D-97CF-C61EA23EDB5A}" dt="2021-08-28T19:07:19.998" v="27862" actId="478"/>
          <ac:spMkLst>
            <pc:docMk/>
            <pc:sldMk cId="3279497643" sldId="31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8T19:12:56.497" v="28238" actId="6549"/>
          <ac:spMkLst>
            <pc:docMk/>
            <pc:sldMk cId="3279497643" sldId="312"/>
            <ac:spMk id="6" creationId="{C32FA7A9-39E7-4118-BC1C-14B5B01D8A3F}"/>
          </ac:spMkLst>
        </pc:spChg>
        <pc:spChg chg="del">
          <ac:chgData name="Chan Zhi Wen, Ian" userId="10427a44-90a0-4c20-831c-e237817aaaf3" providerId="ADAL" clId="{3E100793-6F9F-495D-97CF-C61EA23EDB5A}" dt="2021-08-28T19:07:19.998" v="27862" actId="478"/>
          <ac:spMkLst>
            <pc:docMk/>
            <pc:sldMk cId="3279497643" sldId="312"/>
            <ac:spMk id="12" creationId="{B0CC4DF3-3297-44A4-ABA7-ADA227652F8C}"/>
          </ac:spMkLst>
        </pc:spChg>
        <pc:spChg chg="add mod">
          <ac:chgData name="Chan Zhi Wen, Ian" userId="10427a44-90a0-4c20-831c-e237817aaaf3" providerId="ADAL" clId="{3E100793-6F9F-495D-97CF-C61EA23EDB5A}" dt="2021-08-28T19:12:54.758" v="28237" actId="1076"/>
          <ac:spMkLst>
            <pc:docMk/>
            <pc:sldMk cId="3279497643" sldId="312"/>
            <ac:spMk id="13" creationId="{2B12FBD1-1C31-4572-8F0B-348C2FAA4C48}"/>
          </ac:spMkLst>
        </pc:spChg>
        <pc:picChg chg="del">
          <ac:chgData name="Chan Zhi Wen, Ian" userId="10427a44-90a0-4c20-831c-e237817aaaf3" providerId="ADAL" clId="{3E100793-6F9F-495D-97CF-C61EA23EDB5A}" dt="2021-08-28T19:07:23.931" v="27863" actId="478"/>
          <ac:picMkLst>
            <pc:docMk/>
            <pc:sldMk cId="3279497643" sldId="312"/>
            <ac:picMk id="7" creationId="{6A4B7BD5-013B-46AA-B80F-E76FED42D93B}"/>
          </ac:picMkLst>
        </pc:picChg>
        <pc:picChg chg="add mod">
          <ac:chgData name="Chan Zhi Wen, Ian" userId="10427a44-90a0-4c20-831c-e237817aaaf3" providerId="ADAL" clId="{3E100793-6F9F-495D-97CF-C61EA23EDB5A}" dt="2021-08-28T19:12:54.758" v="28237" actId="1076"/>
          <ac:picMkLst>
            <pc:docMk/>
            <pc:sldMk cId="3279497643" sldId="312"/>
            <ac:picMk id="9" creationId="{B2BD6647-E0CD-473F-92F5-BAAEE947B2B5}"/>
          </ac:picMkLst>
        </pc:picChg>
        <pc:picChg chg="del">
          <ac:chgData name="Chan Zhi Wen, Ian" userId="10427a44-90a0-4c20-831c-e237817aaaf3" providerId="ADAL" clId="{3E100793-6F9F-495D-97CF-C61EA23EDB5A}" dt="2021-08-28T19:07:19.998" v="27862" actId="478"/>
          <ac:picMkLst>
            <pc:docMk/>
            <pc:sldMk cId="3279497643" sldId="312"/>
            <ac:picMk id="10" creationId="{1812E420-02FB-4E41-ADCF-862187635785}"/>
          </ac:picMkLst>
        </pc:picChg>
      </pc:sldChg>
      <pc:sldChg chg="delSp modSp add mod">
        <pc:chgData name="Chan Zhi Wen, Ian" userId="10427a44-90a0-4c20-831c-e237817aaaf3" providerId="ADAL" clId="{3E100793-6F9F-495D-97CF-C61EA23EDB5A}" dt="2021-08-28T19:25:24.652" v="28929" actId="20577"/>
        <pc:sldMkLst>
          <pc:docMk/>
          <pc:sldMk cId="1469723629" sldId="313"/>
        </pc:sldMkLst>
        <pc:spChg chg="mod">
          <ac:chgData name="Chan Zhi Wen, Ian" userId="10427a44-90a0-4c20-831c-e237817aaaf3" providerId="ADAL" clId="{3E100793-6F9F-495D-97CF-C61EA23EDB5A}" dt="2021-08-28T19:13:03.890" v="28248" actId="20577"/>
          <ac:spMkLst>
            <pc:docMk/>
            <pc:sldMk cId="1469723629" sldId="313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9:25:24.652" v="28929" actId="20577"/>
          <ac:spMkLst>
            <pc:docMk/>
            <pc:sldMk cId="1469723629" sldId="313"/>
            <ac:spMk id="6" creationId="{C32FA7A9-39E7-4118-BC1C-14B5B01D8A3F}"/>
          </ac:spMkLst>
        </pc:spChg>
        <pc:spChg chg="del">
          <ac:chgData name="Chan Zhi Wen, Ian" userId="10427a44-90a0-4c20-831c-e237817aaaf3" providerId="ADAL" clId="{3E100793-6F9F-495D-97CF-C61EA23EDB5A}" dt="2021-08-28T19:13:14.005" v="28249" actId="478"/>
          <ac:spMkLst>
            <pc:docMk/>
            <pc:sldMk cId="1469723629" sldId="313"/>
            <ac:spMk id="13" creationId="{2B12FBD1-1C31-4572-8F0B-348C2FAA4C48}"/>
          </ac:spMkLst>
        </pc:spChg>
        <pc:picChg chg="del">
          <ac:chgData name="Chan Zhi Wen, Ian" userId="10427a44-90a0-4c20-831c-e237817aaaf3" providerId="ADAL" clId="{3E100793-6F9F-495D-97CF-C61EA23EDB5A}" dt="2021-08-28T19:13:14.005" v="28249" actId="478"/>
          <ac:picMkLst>
            <pc:docMk/>
            <pc:sldMk cId="1469723629" sldId="313"/>
            <ac:picMk id="9" creationId="{B2BD6647-E0CD-473F-92F5-BAAEE947B2B5}"/>
          </ac:picMkLst>
        </pc:picChg>
      </pc:sldChg>
      <pc:sldChg chg="modSp add mod ord">
        <pc:chgData name="Chan Zhi Wen, Ian" userId="10427a44-90a0-4c20-831c-e237817aaaf3" providerId="ADAL" clId="{3E100793-6F9F-495D-97CF-C61EA23EDB5A}" dt="2021-08-28T21:04:24.202" v="32717"/>
        <pc:sldMkLst>
          <pc:docMk/>
          <pc:sldMk cId="4294731143" sldId="357"/>
        </pc:sldMkLst>
        <pc:spChg chg="mod">
          <ac:chgData name="Chan Zhi Wen, Ian" userId="10427a44-90a0-4c20-831c-e237817aaaf3" providerId="ADAL" clId="{3E100793-6F9F-495D-97CF-C61EA23EDB5A}" dt="2021-08-28T19:21:10.320" v="28725" actId="1037"/>
          <ac:spMkLst>
            <pc:docMk/>
            <pc:sldMk cId="4294731143" sldId="357"/>
            <ac:spMk id="7" creationId="{4DFDE06D-D1B3-4220-A013-65B3BC08F402}"/>
          </ac:spMkLst>
        </pc:spChg>
        <pc:spChg chg="mod">
          <ac:chgData name="Chan Zhi Wen, Ian" userId="10427a44-90a0-4c20-831c-e237817aaaf3" providerId="ADAL" clId="{3E100793-6F9F-495D-97CF-C61EA23EDB5A}" dt="2021-08-28T19:21:10.320" v="28725" actId="1037"/>
          <ac:spMkLst>
            <pc:docMk/>
            <pc:sldMk cId="4294731143" sldId="357"/>
            <ac:spMk id="11" creationId="{3724285A-27E2-4E02-8FED-69E0A96C19F8}"/>
          </ac:spMkLst>
        </pc:spChg>
        <pc:picChg chg="mod">
          <ac:chgData name="Chan Zhi Wen, Ian" userId="10427a44-90a0-4c20-831c-e237817aaaf3" providerId="ADAL" clId="{3E100793-6F9F-495D-97CF-C61EA23EDB5A}" dt="2021-08-28T19:21:06.880" v="28699" actId="1037"/>
          <ac:picMkLst>
            <pc:docMk/>
            <pc:sldMk cId="4294731143" sldId="357"/>
            <ac:picMk id="12" creationId="{966A78F7-8837-44B8-83F2-7734DB24CBA5}"/>
          </ac:picMkLst>
        </pc:picChg>
      </pc:sldChg>
      <pc:sldChg chg="modSp add mod">
        <pc:chgData name="Chan Zhi Wen, Ian" userId="10427a44-90a0-4c20-831c-e237817aaaf3" providerId="ADAL" clId="{3E100793-6F9F-495D-97CF-C61EA23EDB5A}" dt="2021-08-28T19:34:20.540" v="29205" actId="20577"/>
        <pc:sldMkLst>
          <pc:docMk/>
          <pc:sldMk cId="4067421459" sldId="358"/>
        </pc:sldMkLst>
        <pc:spChg chg="mod">
          <ac:chgData name="Chan Zhi Wen, Ian" userId="10427a44-90a0-4c20-831c-e237817aaaf3" providerId="ADAL" clId="{3E100793-6F9F-495D-97CF-C61EA23EDB5A}" dt="2021-08-28T19:34:20.540" v="29205" actId="20577"/>
          <ac:spMkLst>
            <pc:docMk/>
            <pc:sldMk cId="4067421459" sldId="358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19:32:42.409" v="29163" actId="20577"/>
          <ac:spMkLst>
            <pc:docMk/>
            <pc:sldMk cId="4067421459" sldId="358"/>
            <ac:spMk id="6" creationId="{C32FA7A9-39E7-4118-BC1C-14B5B01D8A3F}"/>
          </ac:spMkLst>
        </pc:spChg>
      </pc:sldChg>
      <pc:sldChg chg="modSp add mod">
        <pc:chgData name="Chan Zhi Wen, Ian" userId="10427a44-90a0-4c20-831c-e237817aaaf3" providerId="ADAL" clId="{3E100793-6F9F-495D-97CF-C61EA23EDB5A}" dt="2021-08-29T10:18:26.605" v="33938" actId="20577"/>
        <pc:sldMkLst>
          <pc:docMk/>
          <pc:sldMk cId="2415809499" sldId="359"/>
        </pc:sldMkLst>
        <pc:spChg chg="mod">
          <ac:chgData name="Chan Zhi Wen, Ian" userId="10427a44-90a0-4c20-831c-e237817aaaf3" providerId="ADAL" clId="{3E100793-6F9F-495D-97CF-C61EA23EDB5A}" dt="2021-08-28T19:34:26.678" v="29213" actId="20577"/>
          <ac:spMkLst>
            <pc:docMk/>
            <pc:sldMk cId="2415809499" sldId="35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9T10:18:26.605" v="33938" actId="20577"/>
          <ac:spMkLst>
            <pc:docMk/>
            <pc:sldMk cId="2415809499" sldId="359"/>
            <ac:spMk id="6" creationId="{C32FA7A9-39E7-4118-BC1C-14B5B01D8A3F}"/>
          </ac:spMkLst>
        </pc:spChg>
      </pc:sldChg>
      <pc:sldChg chg="addSp delSp modSp add mod">
        <pc:chgData name="Chan Zhi Wen, Ian" userId="10427a44-90a0-4c20-831c-e237817aaaf3" providerId="ADAL" clId="{3E100793-6F9F-495D-97CF-C61EA23EDB5A}" dt="2021-08-28T20:14:39.072" v="31146" actId="20577"/>
        <pc:sldMkLst>
          <pc:docMk/>
          <pc:sldMk cId="3216404982" sldId="360"/>
        </pc:sldMkLst>
        <pc:spChg chg="mod">
          <ac:chgData name="Chan Zhi Wen, Ian" userId="10427a44-90a0-4c20-831c-e237817aaaf3" providerId="ADAL" clId="{3E100793-6F9F-495D-97CF-C61EA23EDB5A}" dt="2021-08-28T20:04:53.618" v="30504" actId="20577"/>
          <ac:spMkLst>
            <pc:docMk/>
            <pc:sldMk cId="3216404982" sldId="360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14:39.072" v="31146" actId="20577"/>
          <ac:spMkLst>
            <pc:docMk/>
            <pc:sldMk cId="3216404982" sldId="360"/>
            <ac:spMk id="6" creationId="{C32FA7A9-39E7-4118-BC1C-14B5B01D8A3F}"/>
          </ac:spMkLst>
        </pc:spChg>
        <pc:spChg chg="add del mod">
          <ac:chgData name="Chan Zhi Wen, Ian" userId="10427a44-90a0-4c20-831c-e237817aaaf3" providerId="ADAL" clId="{3E100793-6F9F-495D-97CF-C61EA23EDB5A}" dt="2021-08-28T19:56:03.279" v="30201" actId="478"/>
          <ac:spMkLst>
            <pc:docMk/>
            <pc:sldMk cId="3216404982" sldId="360"/>
            <ac:spMk id="7" creationId="{45EB7081-6E26-4D87-998F-5D323B6DE947}"/>
          </ac:spMkLst>
        </pc:spChg>
        <pc:spChg chg="add mod">
          <ac:chgData name="Chan Zhi Wen, Ian" userId="10427a44-90a0-4c20-831c-e237817aaaf3" providerId="ADAL" clId="{3E100793-6F9F-495D-97CF-C61EA23EDB5A}" dt="2021-08-28T20:13:31.061" v="31079" actId="1038"/>
          <ac:spMkLst>
            <pc:docMk/>
            <pc:sldMk cId="3216404982" sldId="360"/>
            <ac:spMk id="8" creationId="{B24BEEAA-1C30-4970-A605-5D802CA3244C}"/>
          </ac:spMkLst>
        </pc:spChg>
        <pc:spChg chg="add mod">
          <ac:chgData name="Chan Zhi Wen, Ian" userId="10427a44-90a0-4c20-831c-e237817aaaf3" providerId="ADAL" clId="{3E100793-6F9F-495D-97CF-C61EA23EDB5A}" dt="2021-08-28T19:55:48.995" v="30197" actId="1036"/>
          <ac:spMkLst>
            <pc:docMk/>
            <pc:sldMk cId="3216404982" sldId="360"/>
            <ac:spMk id="9" creationId="{559E1785-DEED-4174-A0EC-DB27FAF313E6}"/>
          </ac:spMkLst>
        </pc:spChg>
        <pc:spChg chg="add mod">
          <ac:chgData name="Chan Zhi Wen, Ian" userId="10427a44-90a0-4c20-831c-e237817aaaf3" providerId="ADAL" clId="{3E100793-6F9F-495D-97CF-C61EA23EDB5A}" dt="2021-08-28T19:55:45.777" v="30192" actId="207"/>
          <ac:spMkLst>
            <pc:docMk/>
            <pc:sldMk cId="3216404982" sldId="360"/>
            <ac:spMk id="10" creationId="{A8E62DA3-522D-4D46-900C-72DF0B17A74D}"/>
          </ac:spMkLst>
        </pc:spChg>
        <pc:picChg chg="add mod">
          <ac:chgData name="Chan Zhi Wen, Ian" userId="10427a44-90a0-4c20-831c-e237817aaaf3" providerId="ADAL" clId="{3E100793-6F9F-495D-97CF-C61EA23EDB5A}" dt="2021-08-28T19:53:41.642" v="29979" actId="14100"/>
          <ac:picMkLst>
            <pc:docMk/>
            <pc:sldMk cId="3216404982" sldId="360"/>
            <ac:picMk id="4" creationId="{5EF95F6F-94F8-4A57-99C6-34C9FE293F7E}"/>
          </ac:picMkLst>
        </pc:picChg>
      </pc:sldChg>
      <pc:sldChg chg="addSp delSp modSp add mod">
        <pc:chgData name="Chan Zhi Wen, Ian" userId="10427a44-90a0-4c20-831c-e237817aaaf3" providerId="ADAL" clId="{3E100793-6F9F-495D-97CF-C61EA23EDB5A}" dt="2021-08-28T20:18:24.267" v="31343"/>
        <pc:sldMkLst>
          <pc:docMk/>
          <pc:sldMk cId="87876262" sldId="361"/>
        </pc:sldMkLst>
        <pc:spChg chg="mod">
          <ac:chgData name="Chan Zhi Wen, Ian" userId="10427a44-90a0-4c20-831c-e237817aaaf3" providerId="ADAL" clId="{3E100793-6F9F-495D-97CF-C61EA23EDB5A}" dt="2021-08-28T20:06:00.115" v="30576"/>
          <ac:spMkLst>
            <pc:docMk/>
            <pc:sldMk cId="87876262" sldId="361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12:57.141" v="31078" actId="20577"/>
          <ac:spMkLst>
            <pc:docMk/>
            <pc:sldMk cId="87876262" sldId="361"/>
            <ac:spMk id="6" creationId="{C32FA7A9-39E7-4118-BC1C-14B5B01D8A3F}"/>
          </ac:spMkLst>
        </pc:spChg>
        <pc:spChg chg="del">
          <ac:chgData name="Chan Zhi Wen, Ian" userId="10427a44-90a0-4c20-831c-e237817aaaf3" providerId="ADAL" clId="{3E100793-6F9F-495D-97CF-C61EA23EDB5A}" dt="2021-08-28T20:03:51.748" v="30479" actId="478"/>
          <ac:spMkLst>
            <pc:docMk/>
            <pc:sldMk cId="87876262" sldId="361"/>
            <ac:spMk id="8" creationId="{B24BEEAA-1C30-4970-A605-5D802CA3244C}"/>
          </ac:spMkLst>
        </pc:spChg>
        <pc:spChg chg="del">
          <ac:chgData name="Chan Zhi Wen, Ian" userId="10427a44-90a0-4c20-831c-e237817aaaf3" providerId="ADAL" clId="{3E100793-6F9F-495D-97CF-C61EA23EDB5A}" dt="2021-08-28T20:03:51.748" v="30479" actId="478"/>
          <ac:spMkLst>
            <pc:docMk/>
            <pc:sldMk cId="87876262" sldId="361"/>
            <ac:spMk id="9" creationId="{559E1785-DEED-4174-A0EC-DB27FAF313E6}"/>
          </ac:spMkLst>
        </pc:spChg>
        <pc:spChg chg="del">
          <ac:chgData name="Chan Zhi Wen, Ian" userId="10427a44-90a0-4c20-831c-e237817aaaf3" providerId="ADAL" clId="{3E100793-6F9F-495D-97CF-C61EA23EDB5A}" dt="2021-08-28T20:03:51.748" v="30479" actId="478"/>
          <ac:spMkLst>
            <pc:docMk/>
            <pc:sldMk cId="87876262" sldId="361"/>
            <ac:spMk id="10" creationId="{A8E62DA3-522D-4D46-900C-72DF0B17A74D}"/>
          </ac:spMkLst>
        </pc:spChg>
        <pc:spChg chg="add mod">
          <ac:chgData name="Chan Zhi Wen, Ian" userId="10427a44-90a0-4c20-831c-e237817aaaf3" providerId="ADAL" clId="{3E100793-6F9F-495D-97CF-C61EA23EDB5A}" dt="2021-08-28T20:10:13.349" v="30687" actId="1036"/>
          <ac:spMkLst>
            <pc:docMk/>
            <pc:sldMk cId="87876262" sldId="361"/>
            <ac:spMk id="12" creationId="{16CF267D-31A9-4DAD-BC6E-77611E332441}"/>
          </ac:spMkLst>
        </pc:spChg>
        <pc:spChg chg="add mod">
          <ac:chgData name="Chan Zhi Wen, Ian" userId="10427a44-90a0-4c20-831c-e237817aaaf3" providerId="ADAL" clId="{3E100793-6F9F-495D-97CF-C61EA23EDB5A}" dt="2021-08-28T20:10:13.349" v="30687" actId="1036"/>
          <ac:spMkLst>
            <pc:docMk/>
            <pc:sldMk cId="87876262" sldId="361"/>
            <ac:spMk id="13" creationId="{340468B5-A514-40FD-9CAF-F3844D29532F}"/>
          </ac:spMkLst>
        </pc:spChg>
        <pc:spChg chg="add del mod">
          <ac:chgData name="Chan Zhi Wen, Ian" userId="10427a44-90a0-4c20-831c-e237817aaaf3" providerId="ADAL" clId="{3E100793-6F9F-495D-97CF-C61EA23EDB5A}" dt="2021-08-28T20:10:24.318" v="30689"/>
          <ac:spMkLst>
            <pc:docMk/>
            <pc:sldMk cId="87876262" sldId="361"/>
            <ac:spMk id="14" creationId="{03D1F8C1-E278-467E-9ACD-325736ADFB7D}"/>
          </ac:spMkLst>
        </pc:spChg>
        <pc:spChg chg="add mod">
          <ac:chgData name="Chan Zhi Wen, Ian" userId="10427a44-90a0-4c20-831c-e237817aaaf3" providerId="ADAL" clId="{3E100793-6F9F-495D-97CF-C61EA23EDB5A}" dt="2021-08-28T20:18:24.267" v="31343"/>
          <ac:spMkLst>
            <pc:docMk/>
            <pc:sldMk cId="87876262" sldId="361"/>
            <ac:spMk id="15" creationId="{7DFF93AB-A55B-46BE-A47F-952A486C20C7}"/>
          </ac:spMkLst>
        </pc:spChg>
        <pc:picChg chg="del">
          <ac:chgData name="Chan Zhi Wen, Ian" userId="10427a44-90a0-4c20-831c-e237817aaaf3" providerId="ADAL" clId="{3E100793-6F9F-495D-97CF-C61EA23EDB5A}" dt="2021-08-28T20:03:51.748" v="30479" actId="478"/>
          <ac:picMkLst>
            <pc:docMk/>
            <pc:sldMk cId="87876262" sldId="361"/>
            <ac:picMk id="4" creationId="{5EF95F6F-94F8-4A57-99C6-34C9FE293F7E}"/>
          </ac:picMkLst>
        </pc:picChg>
        <pc:picChg chg="add mod">
          <ac:chgData name="Chan Zhi Wen, Ian" userId="10427a44-90a0-4c20-831c-e237817aaaf3" providerId="ADAL" clId="{3E100793-6F9F-495D-97CF-C61EA23EDB5A}" dt="2021-08-28T20:15:07.821" v="31157" actId="1036"/>
          <ac:picMkLst>
            <pc:docMk/>
            <pc:sldMk cId="87876262" sldId="361"/>
            <ac:picMk id="7" creationId="{B11B3BE3-6845-4B11-95A3-56258A280BCA}"/>
          </ac:picMkLst>
        </pc:picChg>
        <pc:picChg chg="add mod">
          <ac:chgData name="Chan Zhi Wen, Ian" userId="10427a44-90a0-4c20-831c-e237817aaaf3" providerId="ADAL" clId="{3E100793-6F9F-495D-97CF-C61EA23EDB5A}" dt="2021-08-28T20:15:14.013" v="31158" actId="1076"/>
          <ac:picMkLst>
            <pc:docMk/>
            <pc:sldMk cId="87876262" sldId="361"/>
            <ac:picMk id="11" creationId="{71806C10-26E9-4ED4-8CBA-538F49A59B2D}"/>
          </ac:picMkLst>
        </pc:picChg>
      </pc:sldChg>
      <pc:sldChg chg="modSp add mod">
        <pc:chgData name="Chan Zhi Wen, Ian" userId="10427a44-90a0-4c20-831c-e237817aaaf3" providerId="ADAL" clId="{3E100793-6F9F-495D-97CF-C61EA23EDB5A}" dt="2021-08-28T20:43:07.659" v="32596" actId="20577"/>
        <pc:sldMkLst>
          <pc:docMk/>
          <pc:sldMk cId="2156138763" sldId="362"/>
        </pc:sldMkLst>
        <pc:spChg chg="mod">
          <ac:chgData name="Chan Zhi Wen, Ian" userId="10427a44-90a0-4c20-831c-e237817aaaf3" providerId="ADAL" clId="{3E100793-6F9F-495D-97CF-C61EA23EDB5A}" dt="2021-08-28T20:32:28.582" v="32021" actId="20577"/>
          <ac:spMkLst>
            <pc:docMk/>
            <pc:sldMk cId="2156138763" sldId="362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43:07.659" v="32596" actId="20577"/>
          <ac:spMkLst>
            <pc:docMk/>
            <pc:sldMk cId="2156138763" sldId="362"/>
            <ac:spMk id="3" creationId="{E6CD1D97-2687-4B15-BF3D-D09058FCEB2F}"/>
          </ac:spMkLst>
        </pc:spChg>
      </pc:sldChg>
      <pc:sldChg chg="addSp delSp modSp add del mod">
        <pc:chgData name="Chan Zhi Wen, Ian" userId="10427a44-90a0-4c20-831c-e237817aaaf3" providerId="ADAL" clId="{3E100793-6F9F-495D-97CF-C61EA23EDB5A}" dt="2021-08-28T20:32:22.991" v="32019" actId="2696"/>
        <pc:sldMkLst>
          <pc:docMk/>
          <pc:sldMk cId="2485345808" sldId="362"/>
        </pc:sldMkLst>
        <pc:spChg chg="mod">
          <ac:chgData name="Chan Zhi Wen, Ian" userId="10427a44-90a0-4c20-831c-e237817aaaf3" providerId="ADAL" clId="{3E100793-6F9F-495D-97CF-C61EA23EDB5A}" dt="2021-08-28T20:27:15.686" v="31567" actId="20577"/>
          <ac:spMkLst>
            <pc:docMk/>
            <pc:sldMk cId="2485345808" sldId="362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0:31:09.043" v="32016" actId="20577"/>
          <ac:spMkLst>
            <pc:docMk/>
            <pc:sldMk cId="2485345808" sldId="362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3E100793-6F9F-495D-97CF-C61EA23EDB5A}" dt="2021-08-28T20:32:15.961" v="32017" actId="21"/>
          <ac:spMkLst>
            <pc:docMk/>
            <pc:sldMk cId="2485345808" sldId="362"/>
            <ac:spMk id="7" creationId="{D054614F-B829-41A2-AB4E-2AAFF724973E}"/>
          </ac:spMkLst>
        </pc:spChg>
        <pc:picChg chg="del">
          <ac:chgData name="Chan Zhi Wen, Ian" userId="10427a44-90a0-4c20-831c-e237817aaaf3" providerId="ADAL" clId="{3E100793-6F9F-495D-97CF-C61EA23EDB5A}" dt="2021-08-28T20:27:20.609" v="31568" actId="478"/>
          <ac:picMkLst>
            <pc:docMk/>
            <pc:sldMk cId="2485345808" sldId="362"/>
            <ac:picMk id="6" creationId="{456084B2-0DCA-42CA-A631-0F062D0A0953}"/>
          </ac:picMkLst>
        </pc:picChg>
      </pc:sldChg>
      <pc:sldChg chg="modSp add mod">
        <pc:chgData name="Chan Zhi Wen, Ian" userId="10427a44-90a0-4c20-831c-e237817aaaf3" providerId="ADAL" clId="{3E100793-6F9F-495D-97CF-C61EA23EDB5A}" dt="2021-08-29T03:35:55.704" v="33010" actId="20577"/>
        <pc:sldMkLst>
          <pc:docMk/>
          <pc:sldMk cId="3350079135" sldId="363"/>
        </pc:sldMkLst>
        <pc:spChg chg="mod">
          <ac:chgData name="Chan Zhi Wen, Ian" userId="10427a44-90a0-4c20-831c-e237817aaaf3" providerId="ADAL" clId="{3E100793-6F9F-495D-97CF-C61EA23EDB5A}" dt="2021-08-29T03:35:55.704" v="33010" actId="20577"/>
          <ac:spMkLst>
            <pc:docMk/>
            <pc:sldMk cId="3350079135" sldId="363"/>
            <ac:spMk id="3" creationId="{E6CD1D97-2687-4B15-BF3D-D09058FCEB2F}"/>
          </ac:spMkLst>
        </pc:spChg>
      </pc:sldChg>
      <pc:sldChg chg="addSp modSp add mod ord">
        <pc:chgData name="Chan Zhi Wen, Ian" userId="10427a44-90a0-4c20-831c-e237817aaaf3" providerId="ADAL" clId="{3E100793-6F9F-495D-97CF-C61EA23EDB5A}" dt="2021-08-28T21:03:53.471" v="32715"/>
        <pc:sldMkLst>
          <pc:docMk/>
          <pc:sldMk cId="1715134488" sldId="396"/>
        </pc:sldMkLst>
        <pc:spChg chg="add mod">
          <ac:chgData name="Chan Zhi Wen, Ian" userId="10427a44-90a0-4c20-831c-e237817aaaf3" providerId="ADAL" clId="{3E100793-6F9F-495D-97CF-C61EA23EDB5A}" dt="2021-08-28T20:46:55.541" v="32679" actId="403"/>
          <ac:spMkLst>
            <pc:docMk/>
            <pc:sldMk cId="1715134488" sldId="396"/>
            <ac:spMk id="2" creationId="{AE7D1C90-814B-4E00-9194-47BD13136054}"/>
          </ac:spMkLst>
        </pc:spChg>
        <pc:spChg chg="mod">
          <ac:chgData name="Chan Zhi Wen, Ian" userId="10427a44-90a0-4c20-831c-e237817aaaf3" providerId="ADAL" clId="{3E100793-6F9F-495D-97CF-C61EA23EDB5A}" dt="2021-08-28T20:46:25.308" v="32640" actId="5793"/>
          <ac:spMkLst>
            <pc:docMk/>
            <pc:sldMk cId="1715134488" sldId="396"/>
            <ac:spMk id="3" creationId="{6F5FD510-41FE-471E-BA39-1ED6C093BFB6}"/>
          </ac:spMkLst>
        </pc:spChg>
        <pc:spChg chg="mod">
          <ac:chgData name="Chan Zhi Wen, Ian" userId="10427a44-90a0-4c20-831c-e237817aaaf3" providerId="ADAL" clId="{3E100793-6F9F-495D-97CF-C61EA23EDB5A}" dt="2021-08-28T20:46:08.991" v="32635" actId="27636"/>
          <ac:spMkLst>
            <pc:docMk/>
            <pc:sldMk cId="1715134488" sldId="396"/>
            <ac:spMk id="7" creationId="{539411B3-4530-4353-9828-69FF468E7B18}"/>
          </ac:spMkLst>
        </pc:spChg>
      </pc:sldChg>
      <pc:sldChg chg="modSp add del mod">
        <pc:chgData name="Chan Zhi Wen, Ian" userId="10427a44-90a0-4c20-831c-e237817aaaf3" providerId="ADAL" clId="{3E100793-6F9F-495D-97CF-C61EA23EDB5A}" dt="2021-08-28T20:51:22.270" v="32694" actId="47"/>
        <pc:sldMkLst>
          <pc:docMk/>
          <pc:sldMk cId="1491716416" sldId="397"/>
        </pc:sldMkLst>
        <pc:spChg chg="mod">
          <ac:chgData name="Chan Zhi Wen, Ian" userId="10427a44-90a0-4c20-831c-e237817aaaf3" providerId="ADAL" clId="{3E100793-6F9F-495D-97CF-C61EA23EDB5A}" dt="2021-08-28T20:47:11.011" v="32682" actId="20577"/>
          <ac:spMkLst>
            <pc:docMk/>
            <pc:sldMk cId="1491716416" sldId="397"/>
            <ac:spMk id="3" creationId="{6F5FD510-41FE-471E-BA39-1ED6C093BFB6}"/>
          </ac:spMkLst>
        </pc:spChg>
      </pc:sldChg>
      <pc:sldChg chg="modSp add mod">
        <pc:chgData name="Chan Zhi Wen, Ian" userId="10427a44-90a0-4c20-831c-e237817aaaf3" providerId="ADAL" clId="{3E100793-6F9F-495D-97CF-C61EA23EDB5A}" dt="2021-08-29T04:22:13.255" v="33304" actId="20577"/>
        <pc:sldMkLst>
          <pc:docMk/>
          <pc:sldMk cId="893273588" sldId="398"/>
        </pc:sldMkLst>
        <pc:spChg chg="mod">
          <ac:chgData name="Chan Zhi Wen, Ian" userId="10427a44-90a0-4c20-831c-e237817aaaf3" providerId="ADAL" clId="{3E100793-6F9F-495D-97CF-C61EA23EDB5A}" dt="2021-08-29T04:22:13.255" v="33304" actId="20577"/>
          <ac:spMkLst>
            <pc:docMk/>
            <pc:sldMk cId="893273588" sldId="398"/>
            <ac:spMk id="3" creationId="{6F5FD510-41FE-471E-BA39-1ED6C093BFB6}"/>
          </ac:spMkLst>
        </pc:spChg>
      </pc:sldChg>
      <pc:sldChg chg="delSp modSp add mod">
        <pc:chgData name="Chan Zhi Wen, Ian" userId="10427a44-90a0-4c20-831c-e237817aaaf3" providerId="ADAL" clId="{3E100793-6F9F-495D-97CF-C61EA23EDB5A}" dt="2021-08-28T21:05:34.823" v="32781" actId="478"/>
        <pc:sldMkLst>
          <pc:docMk/>
          <pc:sldMk cId="732920366" sldId="399"/>
        </pc:sldMkLst>
        <pc:spChg chg="mod">
          <ac:chgData name="Chan Zhi Wen, Ian" userId="10427a44-90a0-4c20-831c-e237817aaaf3" providerId="ADAL" clId="{3E100793-6F9F-495D-97CF-C61EA23EDB5A}" dt="2021-08-28T21:05:22.987" v="32759" actId="20577"/>
          <ac:spMkLst>
            <pc:docMk/>
            <pc:sldMk cId="732920366" sldId="399"/>
            <ac:spMk id="2" creationId="{FCF73F3D-7CBD-46D3-AD51-D6E4EA1B7A38}"/>
          </ac:spMkLst>
        </pc:spChg>
        <pc:spChg chg="mod">
          <ac:chgData name="Chan Zhi Wen, Ian" userId="10427a44-90a0-4c20-831c-e237817aaaf3" providerId="ADAL" clId="{3E100793-6F9F-495D-97CF-C61EA23EDB5A}" dt="2021-08-28T21:05:30.276" v="32780" actId="20577"/>
          <ac:spMkLst>
            <pc:docMk/>
            <pc:sldMk cId="732920366" sldId="399"/>
            <ac:spMk id="3" creationId="{E6CD1D97-2687-4B15-BF3D-D09058FCEB2F}"/>
          </ac:spMkLst>
        </pc:spChg>
        <pc:spChg chg="del">
          <ac:chgData name="Chan Zhi Wen, Ian" userId="10427a44-90a0-4c20-831c-e237817aaaf3" providerId="ADAL" clId="{3E100793-6F9F-495D-97CF-C61EA23EDB5A}" dt="2021-08-28T21:05:34.823" v="32781" actId="478"/>
          <ac:spMkLst>
            <pc:docMk/>
            <pc:sldMk cId="732920366" sldId="399"/>
            <ac:spMk id="12" creationId="{6D7103D5-3C4F-4B00-B754-4207655A4BEF}"/>
          </ac:spMkLst>
        </pc:spChg>
      </pc:sldChg>
      <pc:sldChg chg="modSp add mod">
        <pc:chgData name="Chan Zhi Wen, Ian" userId="10427a44-90a0-4c20-831c-e237817aaaf3" providerId="ADAL" clId="{3E100793-6F9F-495D-97CF-C61EA23EDB5A}" dt="2021-08-29T02:53:34.163" v="32783" actId="207"/>
        <pc:sldMkLst>
          <pc:docMk/>
          <pc:sldMk cId="2839095037" sldId="401"/>
        </pc:sldMkLst>
        <pc:spChg chg="mod">
          <ac:chgData name="Chan Zhi Wen, Ian" userId="10427a44-90a0-4c20-831c-e237817aaaf3" providerId="ADAL" clId="{3E100793-6F9F-495D-97CF-C61EA23EDB5A}" dt="2021-08-29T02:53:34.163" v="32783" actId="207"/>
          <ac:spMkLst>
            <pc:docMk/>
            <pc:sldMk cId="2839095037" sldId="401"/>
            <ac:spMk id="2" creationId="{BD25196B-C428-42F3-A20A-182C034923B4}"/>
          </ac:spMkLst>
        </pc:spChg>
      </pc:sldChg>
      <pc:sldChg chg="addSp delSp modSp add mod">
        <pc:chgData name="Chan Zhi Wen, Ian" userId="10427a44-90a0-4c20-831c-e237817aaaf3" providerId="ADAL" clId="{3E100793-6F9F-495D-97CF-C61EA23EDB5A}" dt="2021-08-29T09:52:43.165" v="33853" actId="20577"/>
        <pc:sldMkLst>
          <pc:docMk/>
          <pc:sldMk cId="756351025" sldId="402"/>
        </pc:sldMkLst>
        <pc:spChg chg="mod">
          <ac:chgData name="Chan Zhi Wen, Ian" userId="10427a44-90a0-4c20-831c-e237817aaaf3" providerId="ADAL" clId="{3E100793-6F9F-495D-97CF-C61EA23EDB5A}" dt="2021-08-29T09:52:43.165" v="33853" actId="20577"/>
          <ac:spMkLst>
            <pc:docMk/>
            <pc:sldMk cId="756351025" sldId="40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3E100793-6F9F-495D-97CF-C61EA23EDB5A}" dt="2021-08-29T09:44:03.927" v="33753" actId="14100"/>
          <ac:spMkLst>
            <pc:docMk/>
            <pc:sldMk cId="756351025" sldId="402"/>
            <ac:spMk id="8" creationId="{47DCBFBB-C0E6-46EC-9A67-67615AF96B7F}"/>
          </ac:spMkLst>
        </pc:spChg>
        <pc:spChg chg="add mod">
          <ac:chgData name="Chan Zhi Wen, Ian" userId="10427a44-90a0-4c20-831c-e237817aaaf3" providerId="ADAL" clId="{3E100793-6F9F-495D-97CF-C61EA23EDB5A}" dt="2021-08-29T09:44:05.962" v="33754" actId="1076"/>
          <ac:spMkLst>
            <pc:docMk/>
            <pc:sldMk cId="756351025" sldId="402"/>
            <ac:spMk id="10" creationId="{97C77BFC-B7B7-4159-B340-6CF3BC91E594}"/>
          </ac:spMkLst>
        </pc:spChg>
        <pc:spChg chg="add mod">
          <ac:chgData name="Chan Zhi Wen, Ian" userId="10427a44-90a0-4c20-831c-e237817aaaf3" providerId="ADAL" clId="{3E100793-6F9F-495D-97CF-C61EA23EDB5A}" dt="2021-08-29T09:44:10.271" v="33756" actId="121"/>
          <ac:spMkLst>
            <pc:docMk/>
            <pc:sldMk cId="756351025" sldId="402"/>
            <ac:spMk id="13" creationId="{06C3F39B-F720-4A36-9D0D-8900051479FE}"/>
          </ac:spMkLst>
        </pc:spChg>
        <pc:picChg chg="del">
          <ac:chgData name="Chan Zhi Wen, Ian" userId="10427a44-90a0-4c20-831c-e237817aaaf3" providerId="ADAL" clId="{3E100793-6F9F-495D-97CF-C61EA23EDB5A}" dt="2021-08-29T09:40:13.442" v="33497" actId="478"/>
          <ac:picMkLst>
            <pc:docMk/>
            <pc:sldMk cId="756351025" sldId="402"/>
            <ac:picMk id="6" creationId="{456084B2-0DCA-42CA-A631-0F062D0A0953}"/>
          </ac:picMkLst>
        </pc:picChg>
        <pc:picChg chg="add mod">
          <ac:chgData name="Chan Zhi Wen, Ian" userId="10427a44-90a0-4c20-831c-e237817aaaf3" providerId="ADAL" clId="{3E100793-6F9F-495D-97CF-C61EA23EDB5A}" dt="2021-08-29T09:40:19.816" v="33499" actId="14100"/>
          <ac:picMkLst>
            <pc:docMk/>
            <pc:sldMk cId="756351025" sldId="402"/>
            <ac:picMk id="7" creationId="{79D23570-A956-48B2-AFA4-8C8DAC8C0775}"/>
          </ac:picMkLst>
        </pc:picChg>
        <pc:cxnChg chg="add mod">
          <ac:chgData name="Chan Zhi Wen, Ian" userId="10427a44-90a0-4c20-831c-e237817aaaf3" providerId="ADAL" clId="{3E100793-6F9F-495D-97CF-C61EA23EDB5A}" dt="2021-08-29T09:44:01.226" v="33752" actId="14100"/>
          <ac:cxnSpMkLst>
            <pc:docMk/>
            <pc:sldMk cId="756351025" sldId="402"/>
            <ac:cxnSpMk id="9" creationId="{79FA1773-0709-47A2-95DC-9F704F3C258E}"/>
          </ac:cxnSpMkLst>
        </pc:cxnChg>
        <pc:cxnChg chg="add mod">
          <ac:chgData name="Chan Zhi Wen, Ian" userId="10427a44-90a0-4c20-831c-e237817aaaf3" providerId="ADAL" clId="{3E100793-6F9F-495D-97CF-C61EA23EDB5A}" dt="2021-08-29T09:44:47.273" v="33762" actId="14100"/>
          <ac:cxnSpMkLst>
            <pc:docMk/>
            <pc:sldMk cId="756351025" sldId="402"/>
            <ac:cxnSpMk id="11" creationId="{1254E60B-5CA9-4ED5-A0F4-86FA3E271A6E}"/>
          </ac:cxnSpMkLst>
        </pc:cxnChg>
        <pc:cxnChg chg="add mod">
          <ac:chgData name="Chan Zhi Wen, Ian" userId="10427a44-90a0-4c20-831c-e237817aaaf3" providerId="ADAL" clId="{3E100793-6F9F-495D-97CF-C61EA23EDB5A}" dt="2021-08-29T09:44:41.457" v="33761" actId="14100"/>
          <ac:cxnSpMkLst>
            <pc:docMk/>
            <pc:sldMk cId="756351025" sldId="402"/>
            <ac:cxnSpMk id="14" creationId="{78EFA891-F2B5-4C98-90BE-7182B780AE1A}"/>
          </ac:cxnSpMkLst>
        </pc:cxnChg>
        <pc:cxnChg chg="add mod">
          <ac:chgData name="Chan Zhi Wen, Ian" userId="10427a44-90a0-4c20-831c-e237817aaaf3" providerId="ADAL" clId="{3E100793-6F9F-495D-97CF-C61EA23EDB5A}" dt="2021-08-29T09:42:51.926" v="33648" actId="14100"/>
          <ac:cxnSpMkLst>
            <pc:docMk/>
            <pc:sldMk cId="756351025" sldId="402"/>
            <ac:cxnSpMk id="18" creationId="{6B552A5F-C082-48DD-A711-F42A6E506BB4}"/>
          </ac:cxnSpMkLst>
        </pc:cxnChg>
        <pc:cxnChg chg="add mod">
          <ac:chgData name="Chan Zhi Wen, Ian" userId="10427a44-90a0-4c20-831c-e237817aaaf3" providerId="ADAL" clId="{3E100793-6F9F-495D-97CF-C61EA23EDB5A}" dt="2021-08-29T09:43:07.373" v="33653" actId="14100"/>
          <ac:cxnSpMkLst>
            <pc:docMk/>
            <pc:sldMk cId="756351025" sldId="402"/>
            <ac:cxnSpMk id="21" creationId="{63C157D9-6A9D-4C50-80B5-35D0ECA275DB}"/>
          </ac:cxnSpMkLst>
        </pc:cxnChg>
      </pc:sldChg>
      <pc:sldChg chg="addSp delSp modSp new del mod ord">
        <pc:chgData name="Chan Zhi Wen, Ian" userId="10427a44-90a0-4c20-831c-e237817aaaf3" providerId="ADAL" clId="{3E100793-6F9F-495D-97CF-C61EA23EDB5A}" dt="2021-08-29T04:21:58.555" v="33302" actId="47"/>
        <pc:sldMkLst>
          <pc:docMk/>
          <pc:sldMk cId="972525018" sldId="402"/>
        </pc:sldMkLst>
        <pc:spChg chg="del">
          <ac:chgData name="Chan Zhi Wen, Ian" userId="10427a44-90a0-4c20-831c-e237817aaaf3" providerId="ADAL" clId="{3E100793-6F9F-495D-97CF-C61EA23EDB5A}" dt="2021-08-29T03:20:03.993" v="32959" actId="478"/>
          <ac:spMkLst>
            <pc:docMk/>
            <pc:sldMk cId="972525018" sldId="402"/>
            <ac:spMk id="2" creationId="{CDB4F2CD-1D4E-4BCB-BBFC-D673BB2E10B5}"/>
          </ac:spMkLst>
        </pc:spChg>
        <pc:spChg chg="del">
          <ac:chgData name="Chan Zhi Wen, Ian" userId="10427a44-90a0-4c20-831c-e237817aaaf3" providerId="ADAL" clId="{3E100793-6F9F-495D-97CF-C61EA23EDB5A}" dt="2021-08-29T03:20:03.993" v="32959" actId="478"/>
          <ac:spMkLst>
            <pc:docMk/>
            <pc:sldMk cId="972525018" sldId="402"/>
            <ac:spMk id="3" creationId="{15EBEDA5-4370-4452-B588-CD4D132F132C}"/>
          </ac:spMkLst>
        </pc:spChg>
        <pc:spChg chg="add del mod">
          <ac:chgData name="Chan Zhi Wen, Ian" userId="10427a44-90a0-4c20-831c-e237817aaaf3" providerId="ADAL" clId="{3E100793-6F9F-495D-97CF-C61EA23EDB5A}" dt="2021-08-29T03:19:59.900" v="32958" actId="1076"/>
          <ac:spMkLst>
            <pc:docMk/>
            <pc:sldMk cId="972525018" sldId="402"/>
            <ac:spMk id="4" creationId="{1693A1D5-458F-4BF1-B57E-DAEF5556A46E}"/>
          </ac:spMkLst>
        </pc:spChg>
        <pc:spChg chg="add mod">
          <ac:chgData name="Chan Zhi Wen, Ian" userId="10427a44-90a0-4c20-831c-e237817aaaf3" providerId="ADAL" clId="{3E100793-6F9F-495D-97CF-C61EA23EDB5A}" dt="2021-08-29T03:58:50.335" v="33019" actId="1076"/>
          <ac:spMkLst>
            <pc:docMk/>
            <pc:sldMk cId="972525018" sldId="402"/>
            <ac:spMk id="6" creationId="{667E5A25-1DC7-4267-8DE5-5C16A9357206}"/>
          </ac:spMkLst>
        </pc:spChg>
        <pc:spChg chg="add mod">
          <ac:chgData name="Chan Zhi Wen, Ian" userId="10427a44-90a0-4c20-831c-e237817aaaf3" providerId="ADAL" clId="{3E100793-6F9F-495D-97CF-C61EA23EDB5A}" dt="2021-08-29T03:58:50.335" v="33019" actId="1076"/>
          <ac:spMkLst>
            <pc:docMk/>
            <pc:sldMk cId="972525018" sldId="402"/>
            <ac:spMk id="7" creationId="{F65A0A4F-B36A-44F8-8B7A-D52FDB3EF20B}"/>
          </ac:spMkLst>
        </pc:spChg>
        <pc:spChg chg="add del mod">
          <ac:chgData name="Chan Zhi Wen, Ian" userId="10427a44-90a0-4c20-831c-e237817aaaf3" providerId="ADAL" clId="{3E100793-6F9F-495D-97CF-C61EA23EDB5A}" dt="2021-08-29T03:21:20.181" v="32987" actId="478"/>
          <ac:spMkLst>
            <pc:docMk/>
            <pc:sldMk cId="972525018" sldId="402"/>
            <ac:spMk id="8" creationId="{C7F1B7C5-6A5F-4F80-B85D-F7FEB18EC10A}"/>
          </ac:spMkLst>
        </pc:spChg>
        <pc:spChg chg="add mod">
          <ac:chgData name="Chan Zhi Wen, Ian" userId="10427a44-90a0-4c20-831c-e237817aaaf3" providerId="ADAL" clId="{3E100793-6F9F-495D-97CF-C61EA23EDB5A}" dt="2021-08-29T03:58:50.335" v="33019" actId="1076"/>
          <ac:spMkLst>
            <pc:docMk/>
            <pc:sldMk cId="972525018" sldId="402"/>
            <ac:spMk id="9" creationId="{5944765F-0636-410C-813E-A6690486273E}"/>
          </ac:spMkLst>
        </pc:spChg>
        <pc:spChg chg="add mod">
          <ac:chgData name="Chan Zhi Wen, Ian" userId="10427a44-90a0-4c20-831c-e237817aaaf3" providerId="ADAL" clId="{3E100793-6F9F-495D-97CF-C61EA23EDB5A}" dt="2021-08-29T03:58:50.335" v="33019" actId="1076"/>
          <ac:spMkLst>
            <pc:docMk/>
            <pc:sldMk cId="972525018" sldId="402"/>
            <ac:spMk id="10" creationId="{86FC7C3E-8A7D-4B60-BB7E-38E35AC11599}"/>
          </ac:spMkLst>
        </pc:spChg>
        <pc:spChg chg="add mod">
          <ac:chgData name="Chan Zhi Wen, Ian" userId="10427a44-90a0-4c20-831c-e237817aaaf3" providerId="ADAL" clId="{3E100793-6F9F-495D-97CF-C61EA23EDB5A}" dt="2021-08-29T04:06:19.771" v="33301" actId="14100"/>
          <ac:spMkLst>
            <pc:docMk/>
            <pc:sldMk cId="972525018" sldId="402"/>
            <ac:spMk id="12" creationId="{8636FE38-A566-42DC-B7E5-09AB581993F3}"/>
          </ac:spMkLst>
        </pc:spChg>
        <pc:picChg chg="add mod">
          <ac:chgData name="Chan Zhi Wen, Ian" userId="10427a44-90a0-4c20-831c-e237817aaaf3" providerId="ADAL" clId="{3E100793-6F9F-495D-97CF-C61EA23EDB5A}" dt="2021-08-29T03:58:50.335" v="33019" actId="1076"/>
          <ac:picMkLst>
            <pc:docMk/>
            <pc:sldMk cId="972525018" sldId="402"/>
            <ac:picMk id="5" creationId="{0F737065-6A11-447E-9C40-C979C2205C5D}"/>
          </ac:picMkLst>
        </pc:picChg>
        <pc:picChg chg="add mod">
          <ac:chgData name="Chan Zhi Wen, Ian" userId="10427a44-90a0-4c20-831c-e237817aaaf3" providerId="ADAL" clId="{3E100793-6F9F-495D-97CF-C61EA23EDB5A}" dt="2021-08-29T03:59:12.688" v="33021" actId="14100"/>
          <ac:picMkLst>
            <pc:docMk/>
            <pc:sldMk cId="972525018" sldId="402"/>
            <ac:picMk id="11" creationId="{444EBB3D-4252-41E8-9CA3-42915C527067}"/>
          </ac:picMkLst>
        </pc:picChg>
      </pc:sldChg>
      <pc:sldMasterChg chg="modSldLayout">
        <pc:chgData name="Chan Zhi Wen, Ian" userId="10427a44-90a0-4c20-831c-e237817aaaf3" providerId="ADAL" clId="{3E100793-6F9F-495D-97CF-C61EA23EDB5A}" dt="2021-08-18T10:43:54.377" v="225" actId="14100"/>
        <pc:sldMasterMkLst>
          <pc:docMk/>
          <pc:sldMasterMk cId="2958860791" sldId="2147483648"/>
        </pc:sldMasterMkLst>
        <pc:sldLayoutChg chg="addSp modSp mod">
          <pc:chgData name="Chan Zhi Wen, Ian" userId="10427a44-90a0-4c20-831c-e237817aaaf3" providerId="ADAL" clId="{3E100793-6F9F-495D-97CF-C61EA23EDB5A}" dt="2021-08-18T10:42:35.105" v="210" actId="1076"/>
          <pc:sldLayoutMkLst>
            <pc:docMk/>
            <pc:sldMasterMk cId="2958860791" sldId="2147483648"/>
            <pc:sldLayoutMk cId="1965639064" sldId="2147483650"/>
          </pc:sldLayoutMkLst>
          <pc:spChg chg="mod">
            <ac:chgData name="Chan Zhi Wen, Ian" userId="10427a44-90a0-4c20-831c-e237817aaaf3" providerId="ADAL" clId="{3E100793-6F9F-495D-97CF-C61EA23EDB5A}" dt="2021-08-18T10:41:25.694" v="192" actId="14100"/>
            <ac:spMkLst>
              <pc:docMk/>
              <pc:sldMasterMk cId="2958860791" sldId="2147483648"/>
              <pc:sldLayoutMk cId="1965639064" sldId="2147483650"/>
              <ac:spMk id="2" creationId="{28767644-56ED-4FF3-A878-175B9DE5C5CC}"/>
            </ac:spMkLst>
          </pc:spChg>
          <pc:spChg chg="mod">
            <ac:chgData name="Chan Zhi Wen, Ian" userId="10427a44-90a0-4c20-831c-e237817aaaf3" providerId="ADAL" clId="{3E100793-6F9F-495D-97CF-C61EA23EDB5A}" dt="2021-08-18T10:42:20.947" v="208" actId="207"/>
            <ac:spMkLst>
              <pc:docMk/>
              <pc:sldMasterMk cId="2958860791" sldId="2147483648"/>
              <pc:sldLayoutMk cId="1965639064" sldId="2147483650"/>
              <ac:spMk id="3" creationId="{00CB49CA-8EFF-4B03-9590-08DD8452D86E}"/>
            </ac:spMkLst>
          </pc:spChg>
          <pc:spChg chg="mod">
            <ac:chgData name="Chan Zhi Wen, Ian" userId="10427a44-90a0-4c20-831c-e237817aaaf3" providerId="ADAL" clId="{3E100793-6F9F-495D-97CF-C61EA23EDB5A}" dt="2021-08-18T10:42:35.105" v="210" actId="1076"/>
            <ac:spMkLst>
              <pc:docMk/>
              <pc:sldMasterMk cId="2958860791" sldId="2147483648"/>
              <pc:sldLayoutMk cId="1965639064" sldId="2147483650"/>
              <ac:spMk id="6" creationId="{5959FF8B-02C9-43DC-8EE7-B090B251661E}"/>
            </ac:spMkLst>
          </pc:spChg>
          <pc:picChg chg="add mod">
            <ac:chgData name="Chan Zhi Wen, Ian" userId="10427a44-90a0-4c20-831c-e237817aaaf3" providerId="ADAL" clId="{3E100793-6F9F-495D-97CF-C61EA23EDB5A}" dt="2021-08-18T10:40:38.518" v="172" actId="1037"/>
            <ac:picMkLst>
              <pc:docMk/>
              <pc:sldMasterMk cId="2958860791" sldId="2147483648"/>
              <pc:sldLayoutMk cId="1965639064" sldId="2147483650"/>
              <ac:picMk id="7" creationId="{804EE929-7E82-4BDD-880B-0B9E49FCE656}"/>
            </ac:picMkLst>
          </pc:picChg>
        </pc:sldLayoutChg>
        <pc:sldLayoutChg chg="addSp modSp mod">
          <pc:chgData name="Chan Zhi Wen, Ian" userId="10427a44-90a0-4c20-831c-e237817aaaf3" providerId="ADAL" clId="{3E100793-6F9F-495D-97CF-C61EA23EDB5A}" dt="2021-08-18T10:43:54.377" v="225" actId="14100"/>
          <pc:sldLayoutMkLst>
            <pc:docMk/>
            <pc:sldMasterMk cId="2958860791" sldId="2147483648"/>
            <pc:sldLayoutMk cId="948772990" sldId="2147483651"/>
          </pc:sldLayoutMkLst>
          <pc:spChg chg="mod">
            <ac:chgData name="Chan Zhi Wen, Ian" userId="10427a44-90a0-4c20-831c-e237817aaaf3" providerId="ADAL" clId="{3E100793-6F9F-495D-97CF-C61EA23EDB5A}" dt="2021-08-18T10:43:25.490" v="221" actId="122"/>
            <ac:spMkLst>
              <pc:docMk/>
              <pc:sldMasterMk cId="2958860791" sldId="2147483648"/>
              <pc:sldLayoutMk cId="948772990" sldId="2147483651"/>
              <ac:spMk id="2" creationId="{AE8318E1-F4FF-41DD-83E4-279E2A6521B5}"/>
            </ac:spMkLst>
          </pc:spChg>
          <pc:spChg chg="mod">
            <ac:chgData name="Chan Zhi Wen, Ian" userId="10427a44-90a0-4c20-831c-e237817aaaf3" providerId="ADAL" clId="{3E100793-6F9F-495D-97CF-C61EA23EDB5A}" dt="2021-08-18T10:43:49.613" v="224" actId="1076"/>
            <ac:spMkLst>
              <pc:docMk/>
              <pc:sldMasterMk cId="2958860791" sldId="2147483648"/>
              <pc:sldLayoutMk cId="948772990" sldId="2147483651"/>
              <ac:spMk id="6" creationId="{F04AD076-EC6F-468B-995E-53B03B792ABF}"/>
            </ac:spMkLst>
          </pc:spChg>
          <pc:spChg chg="add mod ord">
            <ac:chgData name="Chan Zhi Wen, Ian" userId="10427a44-90a0-4c20-831c-e237817aaaf3" providerId="ADAL" clId="{3E100793-6F9F-495D-97CF-C61EA23EDB5A}" dt="2021-08-18T10:43:54.377" v="225" actId="14100"/>
            <ac:spMkLst>
              <pc:docMk/>
              <pc:sldMasterMk cId="2958860791" sldId="2147483648"/>
              <pc:sldLayoutMk cId="948772990" sldId="2147483651"/>
              <ac:spMk id="7" creationId="{7623EDAF-C814-471F-BE93-DE5D86E2A0A7}"/>
            </ac:spMkLst>
          </pc:spChg>
          <pc:picChg chg="add mod">
            <ac:chgData name="Chan Zhi Wen, Ian" userId="10427a44-90a0-4c20-831c-e237817aaaf3" providerId="ADAL" clId="{3E100793-6F9F-495D-97CF-C61EA23EDB5A}" dt="2021-08-18T10:43:00.617" v="217" actId="1076"/>
            <ac:picMkLst>
              <pc:docMk/>
              <pc:sldMasterMk cId="2958860791" sldId="2147483648"/>
              <pc:sldLayoutMk cId="948772990" sldId="2147483651"/>
              <ac:picMk id="8" creationId="{E0BEBC5F-061D-44A3-84C0-A2D04DAD4009}"/>
            </ac:picMkLst>
          </pc:picChg>
        </pc:sldLayoutChg>
      </pc:sldMasterChg>
    </pc:docChg>
  </pc:docChgLst>
  <pc:docChgLst>
    <pc:chgData name="Chan Zhi Wen, Ian" userId="10427a44-90a0-4c20-831c-e237817aaaf3" providerId="ADAL" clId="{D09991BF-7861-4CD9-B294-8D76008C0909}"/>
    <pc:docChg chg="undo custSel addSld delSld modSld sldOrd">
      <pc:chgData name="Chan Zhi Wen, Ian" userId="10427a44-90a0-4c20-831c-e237817aaaf3" providerId="ADAL" clId="{D09991BF-7861-4CD9-B294-8D76008C0909}" dt="2021-10-11T16:32:31.853" v="23319"/>
      <pc:docMkLst>
        <pc:docMk/>
      </pc:docMkLst>
      <pc:sldChg chg="modSp mod">
        <pc:chgData name="Chan Zhi Wen, Ian" userId="10427a44-90a0-4c20-831c-e237817aaaf3" providerId="ADAL" clId="{D09991BF-7861-4CD9-B294-8D76008C0909}" dt="2021-10-09T11:51:34.479" v="33" actId="20577"/>
        <pc:sldMkLst>
          <pc:docMk/>
          <pc:sldMk cId="160192915" sldId="256"/>
        </pc:sldMkLst>
        <pc:spChg chg="mod">
          <ac:chgData name="Chan Zhi Wen, Ian" userId="10427a44-90a0-4c20-831c-e237817aaaf3" providerId="ADAL" clId="{D09991BF-7861-4CD9-B294-8D76008C0909}" dt="2021-10-09T11:51:34.479" v="33" actId="20577"/>
          <ac:spMkLst>
            <pc:docMk/>
            <pc:sldMk cId="160192915" sldId="256"/>
            <ac:spMk id="2" creationId="{63D0D704-AC16-4E9C-85E5-2F85FA028E67}"/>
          </ac:spMkLst>
        </pc:spChg>
        <pc:spChg chg="mod">
          <ac:chgData name="Chan Zhi Wen, Ian" userId="10427a44-90a0-4c20-831c-e237817aaaf3" providerId="ADAL" clId="{D09991BF-7861-4CD9-B294-8D76008C0909}" dt="2021-10-09T11:50:58.959" v="0" actId="20577"/>
          <ac:spMkLst>
            <pc:docMk/>
            <pc:sldMk cId="160192915" sldId="256"/>
            <ac:spMk id="7" creationId="{5730E69B-5CB0-4B9D-98FA-66B11F4AE7DD}"/>
          </ac:spMkLst>
        </pc:spChg>
      </pc:sldChg>
      <pc:sldChg chg="addSp delSp modSp mod ord">
        <pc:chgData name="Chan Zhi Wen, Ian" userId="10427a44-90a0-4c20-831c-e237817aaaf3" providerId="ADAL" clId="{D09991BF-7861-4CD9-B294-8D76008C0909}" dt="2021-10-11T13:27:02.244" v="19028" actId="20577"/>
        <pc:sldMkLst>
          <pc:docMk/>
          <pc:sldMk cId="1684960867" sldId="262"/>
        </pc:sldMkLst>
        <pc:spChg chg="mod">
          <ac:chgData name="Chan Zhi Wen, Ian" userId="10427a44-90a0-4c20-831c-e237817aaaf3" providerId="ADAL" clId="{D09991BF-7861-4CD9-B294-8D76008C0909}" dt="2021-10-11T10:29:52.679" v="16999" actId="20577"/>
          <ac:spMkLst>
            <pc:docMk/>
            <pc:sldMk cId="1684960867" sldId="262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3:27:02.244" v="19028" actId="20577"/>
          <ac:spMkLst>
            <pc:docMk/>
            <pc:sldMk cId="1684960867" sldId="262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D09991BF-7861-4CD9-B294-8D76008C0909}" dt="2021-10-09T17:30:17.843" v="831" actId="478"/>
          <ac:spMkLst>
            <pc:docMk/>
            <pc:sldMk cId="1684960867" sldId="262"/>
            <ac:spMk id="4" creationId="{3FB3BC51-DD04-40A4-9BA1-675639DEA043}"/>
          </ac:spMkLst>
        </pc:spChg>
        <pc:spChg chg="add del mod">
          <ac:chgData name="Chan Zhi Wen, Ian" userId="10427a44-90a0-4c20-831c-e237817aaaf3" providerId="ADAL" clId="{D09991BF-7861-4CD9-B294-8D76008C0909}" dt="2021-10-09T17:30:17.843" v="831" actId="478"/>
          <ac:spMkLst>
            <pc:docMk/>
            <pc:sldMk cId="1684960867" sldId="262"/>
            <ac:spMk id="6" creationId="{1C6E63EF-2669-4F60-8FDB-524F49AAEA37}"/>
          </ac:spMkLst>
        </pc:spChg>
        <pc:spChg chg="add mod">
          <ac:chgData name="Chan Zhi Wen, Ian" userId="10427a44-90a0-4c20-831c-e237817aaaf3" providerId="ADAL" clId="{D09991BF-7861-4CD9-B294-8D76008C0909}" dt="2021-10-11T11:44:03.613" v="17085" actId="1076"/>
          <ac:spMkLst>
            <pc:docMk/>
            <pc:sldMk cId="1684960867" sldId="262"/>
            <ac:spMk id="12" creationId="{0705D2AC-20F0-45DA-BFE0-AD2C1603FCAA}"/>
          </ac:spMkLst>
        </pc:spChg>
        <pc:spChg chg="add mod">
          <ac:chgData name="Chan Zhi Wen, Ian" userId="10427a44-90a0-4c20-831c-e237817aaaf3" providerId="ADAL" clId="{D09991BF-7861-4CD9-B294-8D76008C0909}" dt="2021-10-11T11:47:28.796" v="17437" actId="1036"/>
          <ac:spMkLst>
            <pc:docMk/>
            <pc:sldMk cId="1684960867" sldId="262"/>
            <ac:spMk id="13" creationId="{2B74FF15-6F98-4FAF-BFF4-3A56FAA0D176}"/>
          </ac:spMkLst>
        </pc:spChg>
        <pc:spChg chg="add del mod">
          <ac:chgData name="Chan Zhi Wen, Ian" userId="10427a44-90a0-4c20-831c-e237817aaaf3" providerId="ADAL" clId="{D09991BF-7861-4CD9-B294-8D76008C0909}" dt="2021-10-11T11:47:43.556" v="17441"/>
          <ac:spMkLst>
            <pc:docMk/>
            <pc:sldMk cId="1684960867" sldId="262"/>
            <ac:spMk id="14" creationId="{A4E4DACE-5C95-47A7-8AB3-9A8AC6800340}"/>
          </ac:spMkLst>
        </pc:spChg>
        <pc:spChg chg="add mod">
          <ac:chgData name="Chan Zhi Wen, Ian" userId="10427a44-90a0-4c20-831c-e237817aaaf3" providerId="ADAL" clId="{D09991BF-7861-4CD9-B294-8D76008C0909}" dt="2021-10-11T11:50:50" v="17761" actId="20577"/>
          <ac:spMkLst>
            <pc:docMk/>
            <pc:sldMk cId="1684960867" sldId="262"/>
            <ac:spMk id="15" creationId="{7C01EE5A-0B5B-4455-A8DB-A30E03CF3BBA}"/>
          </ac:spMkLst>
        </pc:spChg>
        <pc:spChg chg="add mod">
          <ac:chgData name="Chan Zhi Wen, Ian" userId="10427a44-90a0-4c20-831c-e237817aaaf3" providerId="ADAL" clId="{D09991BF-7861-4CD9-B294-8D76008C0909}" dt="2021-10-11T11:50:56.336" v="17762" actId="1076"/>
          <ac:spMkLst>
            <pc:docMk/>
            <pc:sldMk cId="1684960867" sldId="262"/>
            <ac:spMk id="16" creationId="{9C7A3996-2EED-4A08-9A1E-57B94BDCB911}"/>
          </ac:spMkLst>
        </pc:spChg>
        <pc:picChg chg="add mod">
          <ac:chgData name="Chan Zhi Wen, Ian" userId="10427a44-90a0-4c20-831c-e237817aaaf3" providerId="ADAL" clId="{D09991BF-7861-4CD9-B294-8D76008C0909}" dt="2021-10-11T11:47:42.957" v="17440" actId="1076"/>
          <ac:picMkLst>
            <pc:docMk/>
            <pc:sldMk cId="1684960867" sldId="262"/>
            <ac:picMk id="6" creationId="{3E126531-22E0-4FF1-BDDC-DEC7BFEFAE71}"/>
          </ac:picMkLst>
        </pc:picChg>
        <pc:picChg chg="add mod">
          <ac:chgData name="Chan Zhi Wen, Ian" userId="10427a44-90a0-4c20-831c-e237817aaaf3" providerId="ADAL" clId="{D09991BF-7861-4CD9-B294-8D76008C0909}" dt="2021-10-11T11:44:18.086" v="17087" actId="14100"/>
          <ac:picMkLst>
            <pc:docMk/>
            <pc:sldMk cId="1684960867" sldId="262"/>
            <ac:picMk id="8" creationId="{E8B37730-F4FF-4C29-B370-1418ABC593E2}"/>
          </ac:picMkLst>
        </pc:picChg>
        <pc:picChg chg="add mod">
          <ac:chgData name="Chan Zhi Wen, Ian" userId="10427a44-90a0-4c20-831c-e237817aaaf3" providerId="ADAL" clId="{D09991BF-7861-4CD9-B294-8D76008C0909}" dt="2021-10-11T11:43:33.812" v="17055" actId="1076"/>
          <ac:picMkLst>
            <pc:docMk/>
            <pc:sldMk cId="1684960867" sldId="262"/>
            <ac:picMk id="10" creationId="{4E791B51-B80A-4FCA-826F-904CE86C04B8}"/>
          </ac:picMkLst>
        </pc:picChg>
        <pc:picChg chg="add mod">
          <ac:chgData name="Chan Zhi Wen, Ian" userId="10427a44-90a0-4c20-831c-e237817aaaf3" providerId="ADAL" clId="{D09991BF-7861-4CD9-B294-8D76008C0909}" dt="2021-10-11T11:56:38.819" v="17772" actId="1076"/>
          <ac:picMkLst>
            <pc:docMk/>
            <pc:sldMk cId="1684960867" sldId="262"/>
            <ac:picMk id="18" creationId="{19CF8C77-6F0A-4083-9E31-4CF9054CFB52}"/>
          </ac:picMkLst>
        </pc:picChg>
      </pc:sldChg>
      <pc:sldChg chg="addSp delSp modSp del mod ord">
        <pc:chgData name="Chan Zhi Wen, Ian" userId="10427a44-90a0-4c20-831c-e237817aaaf3" providerId="ADAL" clId="{D09991BF-7861-4CD9-B294-8D76008C0909}" dt="2021-10-11T15:05:12.130" v="20492" actId="47"/>
        <pc:sldMkLst>
          <pc:docMk/>
          <pc:sldMk cId="2665708932" sldId="263"/>
        </pc:sldMkLst>
        <pc:spChg chg="mod">
          <ac:chgData name="Chan Zhi Wen, Ian" userId="10427a44-90a0-4c20-831c-e237817aaaf3" providerId="ADAL" clId="{D09991BF-7861-4CD9-B294-8D76008C0909}" dt="2021-10-09T17:30:07.769" v="828" actId="20577"/>
          <ac:spMkLst>
            <pc:docMk/>
            <pc:sldMk cId="2665708932" sldId="263"/>
            <ac:spMk id="2" creationId="{FCF73F3D-7CBD-46D3-AD51-D6E4EA1B7A38}"/>
          </ac:spMkLst>
        </pc:spChg>
        <pc:spChg chg="mod ord">
          <ac:chgData name="Chan Zhi Wen, Ian" userId="10427a44-90a0-4c20-831c-e237817aaaf3" providerId="ADAL" clId="{D09991BF-7861-4CD9-B294-8D76008C0909}" dt="2021-10-11T03:23:45.417" v="11458" actId="1076"/>
          <ac:spMkLst>
            <pc:docMk/>
            <pc:sldMk cId="2665708932" sldId="263"/>
            <ac:spMk id="6" creationId="{7FEB9A9C-221A-4310-82B6-BF88E9B0ECB1}"/>
          </ac:spMkLst>
        </pc:spChg>
        <pc:spChg chg="del mod">
          <ac:chgData name="Chan Zhi Wen, Ian" userId="10427a44-90a0-4c20-831c-e237817aaaf3" providerId="ADAL" clId="{D09991BF-7861-4CD9-B294-8D76008C0909}" dt="2021-10-10T11:47:43.821" v="6373" actId="478"/>
          <ac:spMkLst>
            <pc:docMk/>
            <pc:sldMk cId="2665708932" sldId="263"/>
            <ac:spMk id="15" creationId="{3DB7E1D1-678A-45B4-9C0A-7BF510A8649C}"/>
          </ac:spMkLst>
        </pc:spChg>
        <pc:spChg chg="mod">
          <ac:chgData name="Chan Zhi Wen, Ian" userId="10427a44-90a0-4c20-831c-e237817aaaf3" providerId="ADAL" clId="{D09991BF-7861-4CD9-B294-8D76008C0909}" dt="2021-10-10T12:15:19.046" v="7039" actId="1076"/>
          <ac:spMkLst>
            <pc:docMk/>
            <pc:sldMk cId="2665708932" sldId="263"/>
            <ac:spMk id="20" creationId="{3EFA30A0-BBCD-496F-9B56-495F100D1D6A}"/>
          </ac:spMkLst>
        </pc:spChg>
        <pc:spChg chg="mod">
          <ac:chgData name="Chan Zhi Wen, Ian" userId="10427a44-90a0-4c20-831c-e237817aaaf3" providerId="ADAL" clId="{D09991BF-7861-4CD9-B294-8D76008C0909}" dt="2021-10-10T10:10:42.131" v="4978" actId="404"/>
          <ac:spMkLst>
            <pc:docMk/>
            <pc:sldMk cId="2665708932" sldId="263"/>
            <ac:spMk id="21" creationId="{045C7510-12C0-486B-9448-237B1E5D77B9}"/>
          </ac:spMkLst>
        </pc:spChg>
        <pc:spChg chg="mod">
          <ac:chgData name="Chan Zhi Wen, Ian" userId="10427a44-90a0-4c20-831c-e237817aaaf3" providerId="ADAL" clId="{D09991BF-7861-4CD9-B294-8D76008C0909}" dt="2021-10-10T12:13:52.132" v="7017" actId="1035"/>
          <ac:spMkLst>
            <pc:docMk/>
            <pc:sldMk cId="2665708932" sldId="263"/>
            <ac:spMk id="23" creationId="{C7938B23-3111-4FBA-A1C1-69578069BF83}"/>
          </ac:spMkLst>
        </pc:spChg>
        <pc:spChg chg="mod">
          <ac:chgData name="Chan Zhi Wen, Ian" userId="10427a44-90a0-4c20-831c-e237817aaaf3" providerId="ADAL" clId="{D09991BF-7861-4CD9-B294-8D76008C0909}" dt="2021-10-10T12:17:38.443" v="7174" actId="1037"/>
          <ac:spMkLst>
            <pc:docMk/>
            <pc:sldMk cId="2665708932" sldId="263"/>
            <ac:spMk id="24" creationId="{DF59A924-E1F1-4AF6-8A3E-0117349FAF69}"/>
          </ac:spMkLst>
        </pc:spChg>
        <pc:spChg chg="mod">
          <ac:chgData name="Chan Zhi Wen, Ian" userId="10427a44-90a0-4c20-831c-e237817aaaf3" providerId="ADAL" clId="{D09991BF-7861-4CD9-B294-8D76008C0909}" dt="2021-10-10T12:16:34.647" v="7135" actId="20577"/>
          <ac:spMkLst>
            <pc:docMk/>
            <pc:sldMk cId="2665708932" sldId="263"/>
            <ac:spMk id="25" creationId="{7DF4619A-52AA-4FA1-8BE9-A045431F5261}"/>
          </ac:spMkLst>
        </pc:spChg>
        <pc:spChg chg="mod">
          <ac:chgData name="Chan Zhi Wen, Ian" userId="10427a44-90a0-4c20-831c-e237817aaaf3" providerId="ADAL" clId="{D09991BF-7861-4CD9-B294-8D76008C0909}" dt="2021-10-11T03:23:48.436" v="11459" actId="1076"/>
          <ac:spMkLst>
            <pc:docMk/>
            <pc:sldMk cId="2665708932" sldId="263"/>
            <ac:spMk id="26" creationId="{C6E10A6D-95FF-4303-9D90-59F6777FE0E7}"/>
          </ac:spMkLst>
        </pc:spChg>
        <pc:spChg chg="del mod">
          <ac:chgData name="Chan Zhi Wen, Ian" userId="10427a44-90a0-4c20-831c-e237817aaaf3" providerId="ADAL" clId="{D09991BF-7861-4CD9-B294-8D76008C0909}" dt="2021-10-10T12:08:06.133" v="6572" actId="21"/>
          <ac:spMkLst>
            <pc:docMk/>
            <pc:sldMk cId="2665708932" sldId="263"/>
            <ac:spMk id="30" creationId="{C82EEF77-A95C-4965-8DC9-B56063325FDE}"/>
          </ac:spMkLst>
        </pc:spChg>
        <pc:spChg chg="mod">
          <ac:chgData name="Chan Zhi Wen, Ian" userId="10427a44-90a0-4c20-831c-e237817aaaf3" providerId="ADAL" clId="{D09991BF-7861-4CD9-B294-8D76008C0909}" dt="2021-10-10T12:11:57.918" v="6906" actId="1035"/>
          <ac:spMkLst>
            <pc:docMk/>
            <pc:sldMk cId="2665708932" sldId="263"/>
            <ac:spMk id="31" creationId="{48DA9C0F-760B-49E6-8E9C-38203261EB4B}"/>
          </ac:spMkLst>
        </pc:spChg>
        <pc:spChg chg="mod">
          <ac:chgData name="Chan Zhi Wen, Ian" userId="10427a44-90a0-4c20-831c-e237817aaaf3" providerId="ADAL" clId="{D09991BF-7861-4CD9-B294-8D76008C0909}" dt="2021-10-10T19:21:20.755" v="11295" actId="113"/>
          <ac:spMkLst>
            <pc:docMk/>
            <pc:sldMk cId="2665708932" sldId="263"/>
            <ac:spMk id="32" creationId="{8D46FDFF-3D9E-4E65-949E-F3358A36FAA7}"/>
          </ac:spMkLst>
        </pc:spChg>
        <pc:spChg chg="del">
          <ac:chgData name="Chan Zhi Wen, Ian" userId="10427a44-90a0-4c20-831c-e237817aaaf3" providerId="ADAL" clId="{D09991BF-7861-4CD9-B294-8D76008C0909}" dt="2021-10-10T10:08:31.653" v="4892" actId="478"/>
          <ac:spMkLst>
            <pc:docMk/>
            <pc:sldMk cId="2665708932" sldId="263"/>
            <ac:spMk id="33" creationId="{04B6CFF0-B36B-44CA-AEE7-ED986E5558A9}"/>
          </ac:spMkLst>
        </pc:spChg>
        <pc:spChg chg="del mod">
          <ac:chgData name="Chan Zhi Wen, Ian" userId="10427a44-90a0-4c20-831c-e237817aaaf3" providerId="ADAL" clId="{D09991BF-7861-4CD9-B294-8D76008C0909}" dt="2021-10-10T11:32:39.226" v="5861" actId="478"/>
          <ac:spMkLst>
            <pc:docMk/>
            <pc:sldMk cId="2665708932" sldId="263"/>
            <ac:spMk id="34" creationId="{46A177EE-0DA2-4D4F-83C0-D2C30234FCE7}"/>
          </ac:spMkLst>
        </pc:spChg>
        <pc:spChg chg="del mod">
          <ac:chgData name="Chan Zhi Wen, Ian" userId="10427a44-90a0-4c20-831c-e237817aaaf3" providerId="ADAL" clId="{D09991BF-7861-4CD9-B294-8D76008C0909}" dt="2021-10-10T11:32:35.231" v="5860" actId="478"/>
          <ac:spMkLst>
            <pc:docMk/>
            <pc:sldMk cId="2665708932" sldId="263"/>
            <ac:spMk id="36" creationId="{F7C1FCF1-A574-41B9-9A69-D94CBE1F1486}"/>
          </ac:spMkLst>
        </pc:spChg>
        <pc:spChg chg="mod">
          <ac:chgData name="Chan Zhi Wen, Ian" userId="10427a44-90a0-4c20-831c-e237817aaaf3" providerId="ADAL" clId="{D09991BF-7861-4CD9-B294-8D76008C0909}" dt="2021-10-10T19:20:34.853" v="11278"/>
          <ac:spMkLst>
            <pc:docMk/>
            <pc:sldMk cId="2665708932" sldId="263"/>
            <ac:spMk id="37" creationId="{094B7DB2-F499-4311-8B9A-C19779AC46A6}"/>
          </ac:spMkLst>
        </pc:spChg>
        <pc:spChg chg="del mod">
          <ac:chgData name="Chan Zhi Wen, Ian" userId="10427a44-90a0-4c20-831c-e237817aaaf3" providerId="ADAL" clId="{D09991BF-7861-4CD9-B294-8D76008C0909}" dt="2021-10-10T11:18:38.274" v="5442" actId="478"/>
          <ac:spMkLst>
            <pc:docMk/>
            <pc:sldMk cId="2665708932" sldId="263"/>
            <ac:spMk id="41" creationId="{F66605A1-74C6-4A46-B5E8-C7F845D02832}"/>
          </ac:spMkLst>
        </pc:spChg>
        <pc:spChg chg="add mod">
          <ac:chgData name="Chan Zhi Wen, Ian" userId="10427a44-90a0-4c20-831c-e237817aaaf3" providerId="ADAL" clId="{D09991BF-7861-4CD9-B294-8D76008C0909}" dt="2021-10-10T11:42:00.257" v="6067" actId="14100"/>
          <ac:spMkLst>
            <pc:docMk/>
            <pc:sldMk cId="2665708932" sldId="263"/>
            <ac:spMk id="45" creationId="{526667D9-C1A9-4512-80D7-3B101C5C2A3E}"/>
          </ac:spMkLst>
        </pc:spChg>
        <pc:spChg chg="add mod">
          <ac:chgData name="Chan Zhi Wen, Ian" userId="10427a44-90a0-4c20-831c-e237817aaaf3" providerId="ADAL" clId="{D09991BF-7861-4CD9-B294-8D76008C0909}" dt="2021-10-10T12:16:31.465" v="7127" actId="20577"/>
          <ac:spMkLst>
            <pc:docMk/>
            <pc:sldMk cId="2665708932" sldId="263"/>
            <ac:spMk id="49" creationId="{5C1B61EB-D7B2-4340-A371-1CB030E3DB5B}"/>
          </ac:spMkLst>
        </pc:spChg>
        <pc:spChg chg="mod">
          <ac:chgData name="Chan Zhi Wen, Ian" userId="10427a44-90a0-4c20-831c-e237817aaaf3" providerId="ADAL" clId="{D09991BF-7861-4CD9-B294-8D76008C0909}" dt="2021-10-11T03:23:51.912" v="11460" actId="1076"/>
          <ac:spMkLst>
            <pc:docMk/>
            <pc:sldMk cId="2665708932" sldId="263"/>
            <ac:spMk id="51" creationId="{E945E93D-1591-42F7-930E-F58DA40597B5}"/>
          </ac:spMkLst>
        </pc:spChg>
        <pc:spChg chg="del mod">
          <ac:chgData name="Chan Zhi Wen, Ian" userId="10427a44-90a0-4c20-831c-e237817aaaf3" providerId="ADAL" clId="{D09991BF-7861-4CD9-B294-8D76008C0909}" dt="2021-10-10T11:25:57.589" v="5747" actId="478"/>
          <ac:spMkLst>
            <pc:docMk/>
            <pc:sldMk cId="2665708932" sldId="263"/>
            <ac:spMk id="52" creationId="{8B8E780B-87EF-4827-AED1-104B602B0121}"/>
          </ac:spMkLst>
        </pc:spChg>
        <pc:spChg chg="mod">
          <ac:chgData name="Chan Zhi Wen, Ian" userId="10427a44-90a0-4c20-831c-e237817aaaf3" providerId="ADAL" clId="{D09991BF-7861-4CD9-B294-8D76008C0909}" dt="2021-10-10T11:16:29.651" v="5440" actId="1037"/>
          <ac:spMkLst>
            <pc:docMk/>
            <pc:sldMk cId="2665708932" sldId="263"/>
            <ac:spMk id="54" creationId="{80942C3D-0F1D-4B5C-B70E-EB0C6CD971FD}"/>
          </ac:spMkLst>
        </pc:spChg>
        <pc:spChg chg="mod">
          <ac:chgData name="Chan Zhi Wen, Ian" userId="10427a44-90a0-4c20-831c-e237817aaaf3" providerId="ADAL" clId="{D09991BF-7861-4CD9-B294-8D76008C0909}" dt="2021-10-10T12:42:08.818" v="7269" actId="14100"/>
          <ac:spMkLst>
            <pc:docMk/>
            <pc:sldMk cId="2665708932" sldId="263"/>
            <ac:spMk id="55" creationId="{80C2677A-ADB5-4B4C-BC42-663C03E5304A}"/>
          </ac:spMkLst>
        </pc:spChg>
        <pc:spChg chg="mod">
          <ac:chgData name="Chan Zhi Wen, Ian" userId="10427a44-90a0-4c20-831c-e237817aaaf3" providerId="ADAL" clId="{D09991BF-7861-4CD9-B294-8D76008C0909}" dt="2021-10-10T12:15:43.513" v="7077" actId="1076"/>
          <ac:spMkLst>
            <pc:docMk/>
            <pc:sldMk cId="2665708932" sldId="263"/>
            <ac:spMk id="56" creationId="{2C6C089C-097E-46CD-8EAA-9456341A2226}"/>
          </ac:spMkLst>
        </pc:spChg>
        <pc:spChg chg="add mod">
          <ac:chgData name="Chan Zhi Wen, Ian" userId="10427a44-90a0-4c20-831c-e237817aaaf3" providerId="ADAL" clId="{D09991BF-7861-4CD9-B294-8D76008C0909}" dt="2021-10-10T12:16:11.218" v="7091" actId="1036"/>
          <ac:spMkLst>
            <pc:docMk/>
            <pc:sldMk cId="2665708932" sldId="263"/>
            <ac:spMk id="57" creationId="{31677AD1-A5F5-4B6B-99A3-3A6CE6EA5591}"/>
          </ac:spMkLst>
        </pc:spChg>
        <pc:spChg chg="add mod">
          <ac:chgData name="Chan Zhi Wen, Ian" userId="10427a44-90a0-4c20-831c-e237817aaaf3" providerId="ADAL" clId="{D09991BF-7861-4CD9-B294-8D76008C0909}" dt="2021-10-11T03:24:30.433" v="11508" actId="1076"/>
          <ac:spMkLst>
            <pc:docMk/>
            <pc:sldMk cId="2665708932" sldId="263"/>
            <ac:spMk id="58" creationId="{39685663-FE63-4ACA-99FE-BFFF258DA131}"/>
          </ac:spMkLst>
        </pc:spChg>
        <pc:spChg chg="add mod">
          <ac:chgData name="Chan Zhi Wen, Ian" userId="10427a44-90a0-4c20-831c-e237817aaaf3" providerId="ADAL" clId="{D09991BF-7861-4CD9-B294-8D76008C0909}" dt="2021-10-11T03:24:20.124" v="11506" actId="1038"/>
          <ac:spMkLst>
            <pc:docMk/>
            <pc:sldMk cId="2665708932" sldId="263"/>
            <ac:spMk id="59" creationId="{B53BF692-5872-46F1-8364-08A001081050}"/>
          </ac:spMkLst>
        </pc:spChg>
        <pc:spChg chg="mod">
          <ac:chgData name="Chan Zhi Wen, Ian" userId="10427a44-90a0-4c20-831c-e237817aaaf3" providerId="ADAL" clId="{D09991BF-7861-4CD9-B294-8D76008C0909}" dt="2021-10-11T03:24:27.574" v="11507" actId="1076"/>
          <ac:spMkLst>
            <pc:docMk/>
            <pc:sldMk cId="2665708932" sldId="263"/>
            <ac:spMk id="65" creationId="{04EAF2E3-DDE2-4565-B36F-500068EC1DCF}"/>
          </ac:spMkLst>
        </pc:spChg>
        <pc:spChg chg="add mod">
          <ac:chgData name="Chan Zhi Wen, Ian" userId="10427a44-90a0-4c20-831c-e237817aaaf3" providerId="ADAL" clId="{D09991BF-7861-4CD9-B294-8D76008C0909}" dt="2021-10-10T12:17:21.407" v="7158" actId="1037"/>
          <ac:spMkLst>
            <pc:docMk/>
            <pc:sldMk cId="2665708932" sldId="263"/>
            <ac:spMk id="71" creationId="{BE4A9E8F-2AE3-4056-8E40-7B80D4400B49}"/>
          </ac:spMkLst>
        </pc:spChg>
        <pc:spChg chg="add del mod">
          <ac:chgData name="Chan Zhi Wen, Ian" userId="10427a44-90a0-4c20-831c-e237817aaaf3" providerId="ADAL" clId="{D09991BF-7861-4CD9-B294-8D76008C0909}" dt="2021-10-10T11:25:57.589" v="5747" actId="478"/>
          <ac:spMkLst>
            <pc:docMk/>
            <pc:sldMk cId="2665708932" sldId="263"/>
            <ac:spMk id="83" creationId="{62212EB9-4DD0-45E1-A90E-07469ECA38CB}"/>
          </ac:spMkLst>
        </pc:spChg>
        <pc:spChg chg="add mod">
          <ac:chgData name="Chan Zhi Wen, Ian" userId="10427a44-90a0-4c20-831c-e237817aaaf3" providerId="ADAL" clId="{D09991BF-7861-4CD9-B294-8D76008C0909}" dt="2021-10-10T11:16:17.681" v="5430" actId="1037"/>
          <ac:spMkLst>
            <pc:docMk/>
            <pc:sldMk cId="2665708932" sldId="263"/>
            <ac:spMk id="84" creationId="{FD477444-E6E2-48A5-AD18-884B84B3DF30}"/>
          </ac:spMkLst>
        </pc:spChg>
        <pc:spChg chg="mod">
          <ac:chgData name="Chan Zhi Wen, Ian" userId="10427a44-90a0-4c20-831c-e237817aaaf3" providerId="ADAL" clId="{D09991BF-7861-4CD9-B294-8D76008C0909}" dt="2021-10-10T12:18:08.167" v="7175" actId="1076"/>
          <ac:spMkLst>
            <pc:docMk/>
            <pc:sldMk cId="2665708932" sldId="263"/>
            <ac:spMk id="94" creationId="{6F1C1D9D-2769-49CE-A33E-5D7B6BFB1846}"/>
          </ac:spMkLst>
        </pc:spChg>
        <pc:spChg chg="add mod">
          <ac:chgData name="Chan Zhi Wen, Ian" userId="10427a44-90a0-4c20-831c-e237817aaaf3" providerId="ADAL" clId="{D09991BF-7861-4CD9-B294-8D76008C0909}" dt="2021-10-10T12:16:11.218" v="7091" actId="1036"/>
          <ac:spMkLst>
            <pc:docMk/>
            <pc:sldMk cId="2665708932" sldId="263"/>
            <ac:spMk id="95" creationId="{533FDCFE-253A-4EB3-B704-DBE38F6CE55A}"/>
          </ac:spMkLst>
        </pc:spChg>
        <pc:spChg chg="add mod">
          <ac:chgData name="Chan Zhi Wen, Ian" userId="10427a44-90a0-4c20-831c-e237817aaaf3" providerId="ADAL" clId="{D09991BF-7861-4CD9-B294-8D76008C0909}" dt="2021-10-10T12:13:19.846" v="6965" actId="1038"/>
          <ac:spMkLst>
            <pc:docMk/>
            <pc:sldMk cId="2665708932" sldId="263"/>
            <ac:spMk id="102" creationId="{62E0102B-87D1-4B13-8314-0227D96D31A5}"/>
          </ac:spMkLst>
        </pc:spChg>
        <pc:spChg chg="del mod">
          <ac:chgData name="Chan Zhi Wen, Ian" userId="10427a44-90a0-4c20-831c-e237817aaaf3" providerId="ADAL" clId="{D09991BF-7861-4CD9-B294-8D76008C0909}" dt="2021-10-10T11:40:38.834" v="6024" actId="478"/>
          <ac:spMkLst>
            <pc:docMk/>
            <pc:sldMk cId="2665708932" sldId="263"/>
            <ac:spMk id="104" creationId="{C1D9DEEA-0EF4-4695-B60B-4193DC920C28}"/>
          </ac:spMkLst>
        </pc:spChg>
        <pc:spChg chg="del mod">
          <ac:chgData name="Chan Zhi Wen, Ian" userId="10427a44-90a0-4c20-831c-e237817aaaf3" providerId="ADAL" clId="{D09991BF-7861-4CD9-B294-8D76008C0909}" dt="2021-10-10T11:39:25.058" v="5991" actId="478"/>
          <ac:spMkLst>
            <pc:docMk/>
            <pc:sldMk cId="2665708932" sldId="263"/>
            <ac:spMk id="105" creationId="{CEC7BEBF-F3F5-430F-9FB3-4DA10C6BB757}"/>
          </ac:spMkLst>
        </pc:spChg>
        <pc:spChg chg="del">
          <ac:chgData name="Chan Zhi Wen, Ian" userId="10427a44-90a0-4c20-831c-e237817aaaf3" providerId="ADAL" clId="{D09991BF-7861-4CD9-B294-8D76008C0909}" dt="2021-10-10T10:07:19.909" v="4830" actId="478"/>
          <ac:spMkLst>
            <pc:docMk/>
            <pc:sldMk cId="2665708932" sldId="263"/>
            <ac:spMk id="118" creationId="{34534F4F-7CA9-455A-A0CF-52E5A64B868B}"/>
          </ac:spMkLst>
        </pc:spChg>
        <pc:spChg chg="del mod">
          <ac:chgData name="Chan Zhi Wen, Ian" userId="10427a44-90a0-4c20-831c-e237817aaaf3" providerId="ADAL" clId="{D09991BF-7861-4CD9-B294-8D76008C0909}" dt="2021-10-10T11:42:21.139" v="6153" actId="478"/>
          <ac:spMkLst>
            <pc:docMk/>
            <pc:sldMk cId="2665708932" sldId="263"/>
            <ac:spMk id="119" creationId="{60DDDE13-9990-4E73-BAFD-359E82F31CF5}"/>
          </ac:spMkLst>
        </pc:spChg>
        <pc:spChg chg="mod">
          <ac:chgData name="Chan Zhi Wen, Ian" userId="10427a44-90a0-4c20-831c-e237817aaaf3" providerId="ADAL" clId="{D09991BF-7861-4CD9-B294-8D76008C0909}" dt="2021-10-10T12:16:49.869" v="7145" actId="1038"/>
          <ac:spMkLst>
            <pc:docMk/>
            <pc:sldMk cId="2665708932" sldId="263"/>
            <ac:spMk id="120" creationId="{35AF4FCD-81F3-4D03-A25A-9740635FD695}"/>
          </ac:spMkLst>
        </pc:spChg>
        <pc:spChg chg="add mod">
          <ac:chgData name="Chan Zhi Wen, Ian" userId="10427a44-90a0-4c20-831c-e237817aaaf3" providerId="ADAL" clId="{D09991BF-7861-4CD9-B294-8D76008C0909}" dt="2021-10-11T03:25:03.854" v="11529" actId="1036"/>
          <ac:spMkLst>
            <pc:docMk/>
            <pc:sldMk cId="2665708932" sldId="263"/>
            <ac:spMk id="121" creationId="{172653C7-BE05-468B-9DE8-DEFA4E08DC72}"/>
          </ac:spMkLst>
        </pc:spChg>
        <pc:spChg chg="add mod">
          <ac:chgData name="Chan Zhi Wen, Ian" userId="10427a44-90a0-4c20-831c-e237817aaaf3" providerId="ADAL" clId="{D09991BF-7861-4CD9-B294-8D76008C0909}" dt="2021-10-11T03:25:11.074" v="11532" actId="1038"/>
          <ac:spMkLst>
            <pc:docMk/>
            <pc:sldMk cId="2665708932" sldId="263"/>
            <ac:spMk id="122" creationId="{8AB14BCA-E3B2-43E6-921F-BDE2A4105D30}"/>
          </ac:spMkLst>
        </pc:spChg>
        <pc:spChg chg="add mod">
          <ac:chgData name="Chan Zhi Wen, Ian" userId="10427a44-90a0-4c20-831c-e237817aaaf3" providerId="ADAL" clId="{D09991BF-7861-4CD9-B294-8D76008C0909}" dt="2021-10-11T03:24:20.124" v="11506" actId="1038"/>
          <ac:spMkLst>
            <pc:docMk/>
            <pc:sldMk cId="2665708932" sldId="263"/>
            <ac:spMk id="129" creationId="{6CEAEF31-6EA2-4520-99A2-53E7F93B28E1}"/>
          </ac:spMkLst>
        </pc:spChg>
        <pc:spChg chg="add mod">
          <ac:chgData name="Chan Zhi Wen, Ian" userId="10427a44-90a0-4c20-831c-e237817aaaf3" providerId="ADAL" clId="{D09991BF-7861-4CD9-B294-8D76008C0909}" dt="2021-10-10T12:41:57.342" v="7268" actId="14100"/>
          <ac:spMkLst>
            <pc:docMk/>
            <pc:sldMk cId="2665708932" sldId="263"/>
            <ac:spMk id="137" creationId="{D2D3B24B-3C8A-4B2E-9036-E041D924648C}"/>
          </ac:spMkLst>
        </pc:spChg>
        <pc:spChg chg="add mod">
          <ac:chgData name="Chan Zhi Wen, Ian" userId="10427a44-90a0-4c20-831c-e237817aaaf3" providerId="ADAL" clId="{D09991BF-7861-4CD9-B294-8D76008C0909}" dt="2021-10-10T12:13:28.464" v="6980" actId="1038"/>
          <ac:spMkLst>
            <pc:docMk/>
            <pc:sldMk cId="2665708932" sldId="263"/>
            <ac:spMk id="138" creationId="{D2A83AC7-9A0B-415E-9268-65EF6F5EB62A}"/>
          </ac:spMkLst>
        </pc:spChg>
        <pc:spChg chg="add mod">
          <ac:chgData name="Chan Zhi Wen, Ian" userId="10427a44-90a0-4c20-831c-e237817aaaf3" providerId="ADAL" clId="{D09991BF-7861-4CD9-B294-8D76008C0909}" dt="2021-10-10T12:18:15.072" v="7177" actId="1076"/>
          <ac:spMkLst>
            <pc:docMk/>
            <pc:sldMk cId="2665708932" sldId="263"/>
            <ac:spMk id="158" creationId="{AAE57885-7F6E-4B7F-A486-72822BCCAD30}"/>
          </ac:spMkLst>
        </pc:spChg>
        <pc:spChg chg="add mod">
          <ac:chgData name="Chan Zhi Wen, Ian" userId="10427a44-90a0-4c20-831c-e237817aaaf3" providerId="ADAL" clId="{D09991BF-7861-4CD9-B294-8D76008C0909}" dt="2021-10-10T12:18:18.740" v="7178" actId="1076"/>
          <ac:spMkLst>
            <pc:docMk/>
            <pc:sldMk cId="2665708932" sldId="263"/>
            <ac:spMk id="159" creationId="{BC1FBD3A-52D9-4F5E-A54A-113C84D8CF2D}"/>
          </ac:spMkLst>
        </pc:spChg>
        <pc:spChg chg="add mod">
          <ac:chgData name="Chan Zhi Wen, Ian" userId="10427a44-90a0-4c20-831c-e237817aaaf3" providerId="ADAL" clId="{D09991BF-7861-4CD9-B294-8D76008C0909}" dt="2021-10-10T12:10:54.287" v="6799" actId="1076"/>
          <ac:spMkLst>
            <pc:docMk/>
            <pc:sldMk cId="2665708932" sldId="263"/>
            <ac:spMk id="174" creationId="{EEF848AA-95E1-4BC3-8056-AACD8390B7C0}"/>
          </ac:spMkLst>
        </pc:spChg>
        <pc:spChg chg="add mod">
          <ac:chgData name="Chan Zhi Wen, Ian" userId="10427a44-90a0-4c20-831c-e237817aaaf3" providerId="ADAL" clId="{D09991BF-7861-4CD9-B294-8D76008C0909}" dt="2021-10-10T12:41:19.689" v="7267" actId="20577"/>
          <ac:spMkLst>
            <pc:docMk/>
            <pc:sldMk cId="2665708932" sldId="263"/>
            <ac:spMk id="175" creationId="{5201C2CA-0B5C-4F74-8E3A-D3144D14AC5B}"/>
          </ac:spMkLst>
        </pc:spChg>
        <pc:spChg chg="add mod ord">
          <ac:chgData name="Chan Zhi Wen, Ian" userId="10427a44-90a0-4c20-831c-e237817aaaf3" providerId="ADAL" clId="{D09991BF-7861-4CD9-B294-8D76008C0909}" dt="2021-10-11T03:24:20.124" v="11506" actId="1038"/>
          <ac:spMkLst>
            <pc:docMk/>
            <pc:sldMk cId="2665708932" sldId="263"/>
            <ac:spMk id="193" creationId="{A850B854-38C6-4BD2-94FF-7956E603A2E3}"/>
          </ac:spMkLst>
        </pc:spChg>
        <pc:spChg chg="add mod">
          <ac:chgData name="Chan Zhi Wen, Ian" userId="10427a44-90a0-4c20-831c-e237817aaaf3" providerId="ADAL" clId="{D09991BF-7861-4CD9-B294-8D76008C0909}" dt="2021-10-11T03:24:38.284" v="11520" actId="1038"/>
          <ac:spMkLst>
            <pc:docMk/>
            <pc:sldMk cId="2665708932" sldId="263"/>
            <ac:spMk id="194" creationId="{130820D0-89A7-48DB-9FEA-D1C405720091}"/>
          </ac:spMkLst>
        </pc:spChg>
        <pc:cxnChg chg="mod">
          <ac:chgData name="Chan Zhi Wen, Ian" userId="10427a44-90a0-4c20-831c-e237817aaaf3" providerId="ADAL" clId="{D09991BF-7861-4CD9-B294-8D76008C0909}" dt="2021-10-10T12:15:31.150" v="7040" actId="1076"/>
          <ac:cxnSpMkLst>
            <pc:docMk/>
            <pc:sldMk cId="2665708932" sldId="263"/>
            <ac:cxnSpMk id="22" creationId="{ACA31432-C3A0-41D6-8192-A7776B17D05F}"/>
          </ac:cxnSpMkLst>
        </pc:cxnChg>
        <pc:cxnChg chg="mod">
          <ac:chgData name="Chan Zhi Wen, Ian" userId="10427a44-90a0-4c20-831c-e237817aaaf3" providerId="ADAL" clId="{D09991BF-7861-4CD9-B294-8D76008C0909}" dt="2021-10-10T12:15:31.150" v="7040" actId="1076"/>
          <ac:cxnSpMkLst>
            <pc:docMk/>
            <pc:sldMk cId="2665708932" sldId="263"/>
            <ac:cxnSpMk id="28" creationId="{347CA93C-2756-411C-957D-0B942E9158E6}"/>
          </ac:cxnSpMkLst>
        </pc:cxnChg>
        <pc:cxnChg chg="mod">
          <ac:chgData name="Chan Zhi Wen, Ian" userId="10427a44-90a0-4c20-831c-e237817aaaf3" providerId="ADAL" clId="{D09991BF-7861-4CD9-B294-8D76008C0909}" dt="2021-10-11T03:23:36.039" v="11453" actId="14100"/>
          <ac:cxnSpMkLst>
            <pc:docMk/>
            <pc:sldMk cId="2665708932" sldId="263"/>
            <ac:cxnSpMk id="29" creationId="{CAD6DF9A-C5FA-4743-B4BC-EEAB0CC1D56F}"/>
          </ac:cxnSpMkLst>
        </pc:cxnChg>
        <pc:cxnChg chg="mod">
          <ac:chgData name="Chan Zhi Wen, Ian" userId="10427a44-90a0-4c20-831c-e237817aaaf3" providerId="ADAL" clId="{D09991BF-7861-4CD9-B294-8D76008C0909}" dt="2021-10-11T03:23:40.966" v="11454" actId="14100"/>
          <ac:cxnSpMkLst>
            <pc:docMk/>
            <pc:sldMk cId="2665708932" sldId="263"/>
            <ac:cxnSpMk id="44" creationId="{12CEAB98-1D88-4AC4-88DA-608CBB9A7E2A}"/>
          </ac:cxnSpMkLst>
        </pc:cxnChg>
        <pc:cxnChg chg="mod">
          <ac:chgData name="Chan Zhi Wen, Ian" userId="10427a44-90a0-4c20-831c-e237817aaaf3" providerId="ADAL" clId="{D09991BF-7861-4CD9-B294-8D76008C0909}" dt="2021-10-10T12:16:11.218" v="7091" actId="1036"/>
          <ac:cxnSpMkLst>
            <pc:docMk/>
            <pc:sldMk cId="2665708932" sldId="263"/>
            <ac:cxnSpMk id="48" creationId="{2E98A3AB-F330-4C02-960C-89A13207E4C7}"/>
          </ac:cxnSpMkLst>
        </pc:cxnChg>
        <pc:cxnChg chg="add mod">
          <ac:chgData name="Chan Zhi Wen, Ian" userId="10427a44-90a0-4c20-831c-e237817aaaf3" providerId="ADAL" clId="{D09991BF-7861-4CD9-B294-8D76008C0909}" dt="2021-10-10T12:16:17.619" v="7100" actId="1035"/>
          <ac:cxnSpMkLst>
            <pc:docMk/>
            <pc:sldMk cId="2665708932" sldId="263"/>
            <ac:cxnSpMk id="50" creationId="{42AC098B-04B4-4072-B398-10BDE6B10B8B}"/>
          </ac:cxnSpMkLst>
        </pc:cxnChg>
        <pc:cxnChg chg="mod">
          <ac:chgData name="Chan Zhi Wen, Ian" userId="10427a44-90a0-4c20-831c-e237817aaaf3" providerId="ADAL" clId="{D09991BF-7861-4CD9-B294-8D76008C0909}" dt="2021-10-10T12:42:08.818" v="7269" actId="14100"/>
          <ac:cxnSpMkLst>
            <pc:docMk/>
            <pc:sldMk cId="2665708932" sldId="263"/>
            <ac:cxnSpMk id="53" creationId="{CB473F6C-0244-4F00-98B8-11031E2F92A6}"/>
          </ac:cxnSpMkLst>
        </pc:cxnChg>
        <pc:cxnChg chg="add mod">
          <ac:chgData name="Chan Zhi Wen, Ian" userId="10427a44-90a0-4c20-831c-e237817aaaf3" providerId="ADAL" clId="{D09991BF-7861-4CD9-B294-8D76008C0909}" dt="2021-10-11T03:24:20.124" v="11506" actId="1038"/>
          <ac:cxnSpMkLst>
            <pc:docMk/>
            <pc:sldMk cId="2665708932" sldId="263"/>
            <ac:cxnSpMk id="60" creationId="{DFAC3BAC-D819-413D-8F64-C1BC2E093DA2}"/>
          </ac:cxnSpMkLst>
        </pc:cxnChg>
        <pc:cxnChg chg="mod">
          <ac:chgData name="Chan Zhi Wen, Ian" userId="10427a44-90a0-4c20-831c-e237817aaaf3" providerId="ADAL" clId="{D09991BF-7861-4CD9-B294-8D76008C0909}" dt="2021-10-10T12:41:57.342" v="7268" actId="14100"/>
          <ac:cxnSpMkLst>
            <pc:docMk/>
            <pc:sldMk cId="2665708932" sldId="263"/>
            <ac:cxnSpMk id="66" creationId="{BC3FD0E8-520C-42A6-8BF7-0FD73F8BAB9F}"/>
          </ac:cxnSpMkLst>
        </pc:cxnChg>
        <pc:cxnChg chg="del mod">
          <ac:chgData name="Chan Zhi Wen, Ian" userId="10427a44-90a0-4c20-831c-e237817aaaf3" providerId="ADAL" clId="{D09991BF-7861-4CD9-B294-8D76008C0909}" dt="2021-10-10T10:03:02.513" v="4629" actId="478"/>
          <ac:cxnSpMkLst>
            <pc:docMk/>
            <pc:sldMk cId="2665708932" sldId="263"/>
            <ac:cxnSpMk id="69" creationId="{C91A52AC-DF19-467D-B2F8-F73F64798AA0}"/>
          </ac:cxnSpMkLst>
        </pc:cxnChg>
        <pc:cxnChg chg="del mod">
          <ac:chgData name="Chan Zhi Wen, Ian" userId="10427a44-90a0-4c20-831c-e237817aaaf3" providerId="ADAL" clId="{D09991BF-7861-4CD9-B294-8D76008C0909}" dt="2021-10-10T10:03:01.061" v="4628" actId="478"/>
          <ac:cxnSpMkLst>
            <pc:docMk/>
            <pc:sldMk cId="2665708932" sldId="263"/>
            <ac:cxnSpMk id="72" creationId="{16F1C626-33D7-454A-B8E6-BCC9ECFB0C24}"/>
          </ac:cxnSpMkLst>
        </pc:cxnChg>
        <pc:cxnChg chg="add mod">
          <ac:chgData name="Chan Zhi Wen, Ian" userId="10427a44-90a0-4c20-831c-e237817aaaf3" providerId="ADAL" clId="{D09991BF-7861-4CD9-B294-8D76008C0909}" dt="2021-10-10T12:17:21.407" v="7158" actId="1037"/>
          <ac:cxnSpMkLst>
            <pc:docMk/>
            <pc:sldMk cId="2665708932" sldId="263"/>
            <ac:cxnSpMk id="73" creationId="{8D6316A7-6A68-45EE-A762-1BEBB02FC68D}"/>
          </ac:cxnSpMkLst>
        </pc:cxnChg>
        <pc:cxnChg chg="mod">
          <ac:chgData name="Chan Zhi Wen, Ian" userId="10427a44-90a0-4c20-831c-e237817aaaf3" providerId="ADAL" clId="{D09991BF-7861-4CD9-B294-8D76008C0909}" dt="2021-10-10T12:16:17.619" v="7100" actId="1035"/>
          <ac:cxnSpMkLst>
            <pc:docMk/>
            <pc:sldMk cId="2665708932" sldId="263"/>
            <ac:cxnSpMk id="75" creationId="{889353B1-04FA-4C62-AD78-E59ED7EFBC78}"/>
          </ac:cxnSpMkLst>
        </pc:cxnChg>
        <pc:cxnChg chg="add mod">
          <ac:chgData name="Chan Zhi Wen, Ian" userId="10427a44-90a0-4c20-831c-e237817aaaf3" providerId="ADAL" clId="{D09991BF-7861-4CD9-B294-8D76008C0909}" dt="2021-10-10T19:20:34.853" v="11278"/>
          <ac:cxnSpMkLst>
            <pc:docMk/>
            <pc:sldMk cId="2665708932" sldId="263"/>
            <ac:cxnSpMk id="76" creationId="{E3601B96-2F0A-4C6B-A2E6-1D3DE59F33E5}"/>
          </ac:cxnSpMkLst>
        </pc:cxnChg>
        <pc:cxnChg chg="add mod">
          <ac:chgData name="Chan Zhi Wen, Ian" userId="10427a44-90a0-4c20-831c-e237817aaaf3" providerId="ADAL" clId="{D09991BF-7861-4CD9-B294-8D76008C0909}" dt="2021-10-10T19:21:12.797" v="11285" actId="20577"/>
          <ac:cxnSpMkLst>
            <pc:docMk/>
            <pc:sldMk cId="2665708932" sldId="263"/>
            <ac:cxnSpMk id="77" creationId="{4D254E30-0819-484E-8BA4-DF5DE23A9B10}"/>
          </ac:cxnSpMkLst>
        </pc:cxnChg>
        <pc:cxnChg chg="del mod">
          <ac:chgData name="Chan Zhi Wen, Ian" userId="10427a44-90a0-4c20-831c-e237817aaaf3" providerId="ADAL" clId="{D09991BF-7861-4CD9-B294-8D76008C0909}" dt="2021-10-10T10:02:54.349" v="4626" actId="478"/>
          <ac:cxnSpMkLst>
            <pc:docMk/>
            <pc:sldMk cId="2665708932" sldId="263"/>
            <ac:cxnSpMk id="78" creationId="{B1C015E6-2693-4212-86B6-8F560860E762}"/>
          </ac:cxnSpMkLst>
        </pc:cxnChg>
        <pc:cxnChg chg="add mod">
          <ac:chgData name="Chan Zhi Wen, Ian" userId="10427a44-90a0-4c20-831c-e237817aaaf3" providerId="ADAL" clId="{D09991BF-7861-4CD9-B294-8D76008C0909}" dt="2021-10-11T03:24:20.124" v="11506" actId="1038"/>
          <ac:cxnSpMkLst>
            <pc:docMk/>
            <pc:sldMk cId="2665708932" sldId="263"/>
            <ac:cxnSpMk id="96" creationId="{EB164F56-24D3-477B-9988-4880E1CACA6B}"/>
          </ac:cxnSpMkLst>
        </pc:cxnChg>
        <pc:cxnChg chg="mod">
          <ac:chgData name="Chan Zhi Wen, Ian" userId="10427a44-90a0-4c20-831c-e237817aaaf3" providerId="ADAL" clId="{D09991BF-7861-4CD9-B294-8D76008C0909}" dt="2021-10-10T12:18:08.167" v="7175" actId="1076"/>
          <ac:cxnSpMkLst>
            <pc:docMk/>
            <pc:sldMk cId="2665708932" sldId="263"/>
            <ac:cxnSpMk id="101" creationId="{A7C34B53-A616-423A-852E-7EF4139B34E5}"/>
          </ac:cxnSpMkLst>
        </pc:cxnChg>
        <pc:cxnChg chg="add mod">
          <ac:chgData name="Chan Zhi Wen, Ian" userId="10427a44-90a0-4c20-831c-e237817aaaf3" providerId="ADAL" clId="{D09991BF-7861-4CD9-B294-8D76008C0909}" dt="2021-10-11T03:24:20.124" v="11506" actId="1038"/>
          <ac:cxnSpMkLst>
            <pc:docMk/>
            <pc:sldMk cId="2665708932" sldId="263"/>
            <ac:cxnSpMk id="130" creationId="{F34009A4-CB30-4A0E-AB53-F31F238F5CC9}"/>
          </ac:cxnSpMkLst>
        </pc:cxnChg>
        <pc:cxnChg chg="add mod">
          <ac:chgData name="Chan Zhi Wen, Ian" userId="10427a44-90a0-4c20-831c-e237817aaaf3" providerId="ADAL" clId="{D09991BF-7861-4CD9-B294-8D76008C0909}" dt="2021-10-11T03:24:20.124" v="11506" actId="1038"/>
          <ac:cxnSpMkLst>
            <pc:docMk/>
            <pc:sldMk cId="2665708932" sldId="263"/>
            <ac:cxnSpMk id="162" creationId="{B6C6EECE-DD4B-4C86-BFFA-F487A0D6C8DE}"/>
          </ac:cxnSpMkLst>
        </pc:cxnChg>
      </pc:sldChg>
      <pc:sldChg chg="del">
        <pc:chgData name="Chan Zhi Wen, Ian" userId="10427a44-90a0-4c20-831c-e237817aaaf3" providerId="ADAL" clId="{D09991BF-7861-4CD9-B294-8D76008C0909}" dt="2021-10-11T14:00:27.357" v="19510" actId="47"/>
        <pc:sldMkLst>
          <pc:docMk/>
          <pc:sldMk cId="939089082" sldId="302"/>
        </pc:sldMkLst>
      </pc:sldChg>
      <pc:sldChg chg="modSp mod ord">
        <pc:chgData name="Chan Zhi Wen, Ian" userId="10427a44-90a0-4c20-831c-e237817aaaf3" providerId="ADAL" clId="{D09991BF-7861-4CD9-B294-8D76008C0909}" dt="2021-10-11T11:28:58.611" v="17039"/>
        <pc:sldMkLst>
          <pc:docMk/>
          <pc:sldMk cId="1715134488" sldId="396"/>
        </pc:sldMkLst>
        <pc:spChg chg="mod">
          <ac:chgData name="Chan Zhi Wen, Ian" userId="10427a44-90a0-4c20-831c-e237817aaaf3" providerId="ADAL" clId="{D09991BF-7861-4CD9-B294-8D76008C0909}" dt="2021-10-11T11:28:51.084" v="17037" actId="20577"/>
          <ac:spMkLst>
            <pc:docMk/>
            <pc:sldMk cId="1715134488" sldId="396"/>
            <ac:spMk id="3" creationId="{6F5FD510-41FE-471E-BA39-1ED6C093BFB6}"/>
          </ac:spMkLst>
        </pc:spChg>
        <pc:spChg chg="mod">
          <ac:chgData name="Chan Zhi Wen, Ian" userId="10427a44-90a0-4c20-831c-e237817aaaf3" providerId="ADAL" clId="{D09991BF-7861-4CD9-B294-8D76008C0909}" dt="2021-10-11T11:28:46.939" v="17035" actId="20577"/>
          <ac:spMkLst>
            <pc:docMk/>
            <pc:sldMk cId="1715134488" sldId="396"/>
            <ac:spMk id="6" creationId="{C1EA703B-590C-447E-B325-48A851CB807F}"/>
          </ac:spMkLst>
        </pc:spChg>
      </pc:sldChg>
      <pc:sldChg chg="ord">
        <pc:chgData name="Chan Zhi Wen, Ian" userId="10427a44-90a0-4c20-831c-e237817aaaf3" providerId="ADAL" clId="{D09991BF-7861-4CD9-B294-8D76008C0909}" dt="2021-10-09T19:55:32.248" v="3326"/>
        <pc:sldMkLst>
          <pc:docMk/>
          <pc:sldMk cId="2839095037" sldId="401"/>
        </pc:sldMkLst>
      </pc:sldChg>
      <pc:sldChg chg="del">
        <pc:chgData name="Chan Zhi Wen, Ian" userId="10427a44-90a0-4c20-831c-e237817aaaf3" providerId="ADAL" clId="{D09991BF-7861-4CD9-B294-8D76008C0909}" dt="2021-10-11T14:00:27.357" v="19510" actId="47"/>
        <pc:sldMkLst>
          <pc:docMk/>
          <pc:sldMk cId="443757506" sldId="404"/>
        </pc:sldMkLst>
      </pc:sldChg>
      <pc:sldChg chg="modSp mod ord">
        <pc:chgData name="Chan Zhi Wen, Ian" userId="10427a44-90a0-4c20-831c-e237817aaaf3" providerId="ADAL" clId="{D09991BF-7861-4CD9-B294-8D76008C0909}" dt="2021-10-11T14:05:37.980" v="19582" actId="20577"/>
        <pc:sldMkLst>
          <pc:docMk/>
          <pc:sldMk cId="3366217608" sldId="409"/>
        </pc:sldMkLst>
        <pc:spChg chg="mod">
          <ac:chgData name="Chan Zhi Wen, Ian" userId="10427a44-90a0-4c20-831c-e237817aaaf3" providerId="ADAL" clId="{D09991BF-7861-4CD9-B294-8D76008C0909}" dt="2021-10-11T14:05:37.980" v="19582" actId="20577"/>
          <ac:spMkLst>
            <pc:docMk/>
            <pc:sldMk cId="3366217608" sldId="409"/>
            <ac:spMk id="4" creationId="{BF8C7584-A87F-4849-A6AB-1E007BABBBE0}"/>
          </ac:spMkLst>
        </pc:spChg>
      </pc:sldChg>
      <pc:sldChg chg="del">
        <pc:chgData name="Chan Zhi Wen, Ian" userId="10427a44-90a0-4c20-831c-e237817aaaf3" providerId="ADAL" clId="{D09991BF-7861-4CD9-B294-8D76008C0909}" dt="2021-10-11T14:00:27.357" v="19510" actId="47"/>
        <pc:sldMkLst>
          <pc:docMk/>
          <pc:sldMk cId="3865693650" sldId="414"/>
        </pc:sldMkLst>
      </pc:sldChg>
      <pc:sldChg chg="del">
        <pc:chgData name="Chan Zhi Wen, Ian" userId="10427a44-90a0-4c20-831c-e237817aaaf3" providerId="ADAL" clId="{D09991BF-7861-4CD9-B294-8D76008C0909}" dt="2021-10-11T16:31:21.344" v="23297" actId="47"/>
        <pc:sldMkLst>
          <pc:docMk/>
          <pc:sldMk cId="2331854731" sldId="423"/>
        </pc:sldMkLst>
      </pc:sldChg>
      <pc:sldChg chg="modSp mod ord">
        <pc:chgData name="Chan Zhi Wen, Ian" userId="10427a44-90a0-4c20-831c-e237817aaaf3" providerId="ADAL" clId="{D09991BF-7861-4CD9-B294-8D76008C0909}" dt="2021-10-11T14:00:49.554" v="19519" actId="20577"/>
        <pc:sldMkLst>
          <pc:docMk/>
          <pc:sldMk cId="3502943448" sldId="433"/>
        </pc:sldMkLst>
        <pc:spChg chg="mod">
          <ac:chgData name="Chan Zhi Wen, Ian" userId="10427a44-90a0-4c20-831c-e237817aaaf3" providerId="ADAL" clId="{D09991BF-7861-4CD9-B294-8D76008C0909}" dt="2021-10-11T14:00:46.262" v="19516" actId="20577"/>
          <ac:spMkLst>
            <pc:docMk/>
            <pc:sldMk cId="3502943448" sldId="433"/>
            <ac:spMk id="3" creationId="{6F5FD510-41FE-471E-BA39-1ED6C093BFB6}"/>
          </ac:spMkLst>
        </pc:spChg>
        <pc:spChg chg="mod">
          <ac:chgData name="Chan Zhi Wen, Ian" userId="10427a44-90a0-4c20-831c-e237817aaaf3" providerId="ADAL" clId="{D09991BF-7861-4CD9-B294-8D76008C0909}" dt="2021-10-11T14:00:49.554" v="19519" actId="20577"/>
          <ac:spMkLst>
            <pc:docMk/>
            <pc:sldMk cId="3502943448" sldId="433"/>
            <ac:spMk id="6" creationId="{C1EA703B-590C-447E-B325-48A851CB807F}"/>
          </ac:spMkLst>
        </pc:spChg>
      </pc:sldChg>
      <pc:sldChg chg="ord">
        <pc:chgData name="Chan Zhi Wen, Ian" userId="10427a44-90a0-4c20-831c-e237817aaaf3" providerId="ADAL" clId="{D09991BF-7861-4CD9-B294-8D76008C0909}" dt="2021-10-11T16:31:30.314" v="23299"/>
        <pc:sldMkLst>
          <pc:docMk/>
          <pc:sldMk cId="839455101" sldId="434"/>
        </pc:sldMkLst>
      </pc:sldChg>
      <pc:sldChg chg="del">
        <pc:chgData name="Chan Zhi Wen, Ian" userId="10427a44-90a0-4c20-831c-e237817aaaf3" providerId="ADAL" clId="{D09991BF-7861-4CD9-B294-8D76008C0909}" dt="2021-10-11T16:31:32.564" v="23300" actId="47"/>
        <pc:sldMkLst>
          <pc:docMk/>
          <pc:sldMk cId="2007921928" sldId="436"/>
        </pc:sldMkLst>
      </pc:sldChg>
      <pc:sldChg chg="del">
        <pc:chgData name="Chan Zhi Wen, Ian" userId="10427a44-90a0-4c20-831c-e237817aaaf3" providerId="ADAL" clId="{D09991BF-7861-4CD9-B294-8D76008C0909}" dt="2021-10-11T11:29:12.550" v="17040" actId="2696"/>
        <pc:sldMkLst>
          <pc:docMk/>
          <pc:sldMk cId="1832318327" sldId="440"/>
        </pc:sldMkLst>
      </pc:sldChg>
      <pc:sldChg chg="add">
        <pc:chgData name="Chan Zhi Wen, Ian" userId="10427a44-90a0-4c20-831c-e237817aaaf3" providerId="ADAL" clId="{D09991BF-7861-4CD9-B294-8D76008C0909}" dt="2021-10-11T11:29:19.986" v="17041"/>
        <pc:sldMkLst>
          <pc:docMk/>
          <pc:sldMk cId="3550328444" sldId="440"/>
        </pc:sldMkLst>
      </pc:sldChg>
      <pc:sldChg chg="del">
        <pc:chgData name="Chan Zhi Wen, Ian" userId="10427a44-90a0-4c20-831c-e237817aaaf3" providerId="ADAL" clId="{D09991BF-7861-4CD9-B294-8D76008C0909}" dt="2021-10-11T14:00:27.357" v="19510" actId="47"/>
        <pc:sldMkLst>
          <pc:docMk/>
          <pc:sldMk cId="3791852003" sldId="441"/>
        </pc:sldMkLst>
      </pc:sldChg>
      <pc:sldChg chg="del">
        <pc:chgData name="Chan Zhi Wen, Ian" userId="10427a44-90a0-4c20-831c-e237817aaaf3" providerId="ADAL" clId="{D09991BF-7861-4CD9-B294-8D76008C0909}" dt="2021-10-11T14:00:27.357" v="19510" actId="47"/>
        <pc:sldMkLst>
          <pc:docMk/>
          <pc:sldMk cId="1999503506" sldId="442"/>
        </pc:sldMkLst>
      </pc:sldChg>
      <pc:sldChg chg="addSp delSp modSp add mod ord">
        <pc:chgData name="Chan Zhi Wen, Ian" userId="10427a44-90a0-4c20-831c-e237817aaaf3" providerId="ADAL" clId="{D09991BF-7861-4CD9-B294-8D76008C0909}" dt="2021-10-10T10:07:39.082" v="4846" actId="20577"/>
        <pc:sldMkLst>
          <pc:docMk/>
          <pc:sldMk cId="1921016119" sldId="443"/>
        </pc:sldMkLst>
        <pc:spChg chg="mod">
          <ac:chgData name="Chan Zhi Wen, Ian" userId="10427a44-90a0-4c20-831c-e237817aaaf3" providerId="ADAL" clId="{D09991BF-7861-4CD9-B294-8D76008C0909}" dt="2021-10-09T16:08:24.392" v="147" actId="20577"/>
          <ac:spMkLst>
            <pc:docMk/>
            <pc:sldMk cId="1921016119" sldId="443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0T10:07:39.082" v="4846" actId="20577"/>
          <ac:spMkLst>
            <pc:docMk/>
            <pc:sldMk cId="1921016119" sldId="443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6" creationId="{44EBEFEA-60B8-4FB5-9A5C-4CA4E6CABEB1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7" creationId="{AD52B568-FD74-409B-BED7-2C2460C7EC2A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8" creationId="{59CDDEFD-32A0-4C73-B7F2-5466BA914DB8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9" creationId="{FD924F7A-7994-4FCA-A77A-FBA59B4DD913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0" creationId="{726BFA6C-737C-47D8-B705-7737401F255B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1" creationId="{5ED095E8-024E-41C7-B079-0521812918BA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2" creationId="{C9B80449-D351-4063-920A-11FD12BBF592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3" creationId="{78FFB08B-DA7A-4773-A1D0-66408DE5C300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4" creationId="{62D6E978-3E9D-437F-A3EC-1A6ED8FD6DD7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5" creationId="{DEFAF3C6-01F4-4C4A-A51B-9AE51E782ACB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6" creationId="{61BD9DD8-2884-4A54-B2E8-B5E6D21CF55E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7" creationId="{7872AFB9-C900-49B5-9BA7-2A27EEB2150E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8" creationId="{6BFD9395-A4D7-4A69-98C3-06FC2F75B7E0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19" creationId="{CD5019CA-CAA3-45C0-A5B9-3ACC437BE975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20" creationId="{7D059AE1-CBD1-4C8E-9DA2-1D078F4CF911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1" creationId="{CDAD8AAA-DDBA-44ED-9C35-60F5C3772284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2" creationId="{18BBCA97-F14F-4BDF-A175-C2B0859C94C8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3" creationId="{47AAD3C3-B49B-4762-9540-48D4F5F0AFC2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4" creationId="{38C4FB40-9A12-41E3-A628-36B601B5A2C1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5" creationId="{4451F97A-6E4B-4AE8-B0BB-871E22FE7A0A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6" creationId="{0930720F-242F-4F52-A0A5-C86426B89CC4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7" creationId="{7BB6064C-3684-49AA-98AC-FCAAEF949166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8" creationId="{462C3ABE-E51E-4035-A702-81CF05398A45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29" creationId="{7297227B-0976-42AF-B7F8-A98EE40DDF02}"/>
          </ac:spMkLst>
        </pc:spChg>
        <pc:spChg chg="add mod">
          <ac:chgData name="Chan Zhi Wen, Ian" userId="10427a44-90a0-4c20-831c-e237817aaaf3" providerId="ADAL" clId="{D09991BF-7861-4CD9-B294-8D76008C0909}" dt="2021-10-10T08:10:53.521" v="3610" actId="1037"/>
          <ac:spMkLst>
            <pc:docMk/>
            <pc:sldMk cId="1921016119" sldId="443"/>
            <ac:spMk id="30" creationId="{9A7BEADB-A923-4C10-8931-869CF4CB7FFA}"/>
          </ac:spMkLst>
        </pc:spChg>
        <pc:spChg chg="add mod">
          <ac:chgData name="Chan Zhi Wen, Ian" userId="10427a44-90a0-4c20-831c-e237817aaaf3" providerId="ADAL" clId="{D09991BF-7861-4CD9-B294-8D76008C0909}" dt="2021-10-10T08:18:52.363" v="3816" actId="115"/>
          <ac:spMkLst>
            <pc:docMk/>
            <pc:sldMk cId="1921016119" sldId="443"/>
            <ac:spMk id="31" creationId="{1E85EB20-FB1C-4416-A87A-97FEDB971C66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32" creationId="{E80743CD-A682-4EF4-AFCC-1BA7A71B4151}"/>
          </ac:spMkLst>
        </pc:spChg>
        <pc:spChg chg="add mod">
          <ac:chgData name="Chan Zhi Wen, Ian" userId="10427a44-90a0-4c20-831c-e237817aaaf3" providerId="ADAL" clId="{D09991BF-7861-4CD9-B294-8D76008C0909}" dt="2021-10-10T08:10:19.068" v="3593" actId="1037"/>
          <ac:spMkLst>
            <pc:docMk/>
            <pc:sldMk cId="1921016119" sldId="443"/>
            <ac:spMk id="33" creationId="{D386DB88-7A65-4D0A-9917-E82D12002B49}"/>
          </ac:spMkLst>
        </pc:spChg>
        <pc:spChg chg="add mod">
          <ac:chgData name="Chan Zhi Wen, Ian" userId="10427a44-90a0-4c20-831c-e237817aaaf3" providerId="ADAL" clId="{D09991BF-7861-4CD9-B294-8D76008C0909}" dt="2021-10-10T08:09:16.246" v="3567"/>
          <ac:spMkLst>
            <pc:docMk/>
            <pc:sldMk cId="1921016119" sldId="443"/>
            <ac:spMk id="34" creationId="{F44B15B2-CEB3-4366-A3B6-E37F5C4ABEFC}"/>
          </ac:spMkLst>
        </pc:spChg>
        <pc:spChg chg="add del mod">
          <ac:chgData name="Chan Zhi Wen, Ian" userId="10427a44-90a0-4c20-831c-e237817aaaf3" providerId="ADAL" clId="{D09991BF-7861-4CD9-B294-8D76008C0909}" dt="2021-10-10T08:10:39.017" v="3607" actId="478"/>
          <ac:spMkLst>
            <pc:docMk/>
            <pc:sldMk cId="1921016119" sldId="443"/>
            <ac:spMk id="35" creationId="{A9DCE510-5F6B-4635-BFBF-D4CE70438849}"/>
          </ac:spMkLst>
        </pc:spChg>
        <pc:spChg chg="add del mod">
          <ac:chgData name="Chan Zhi Wen, Ian" userId="10427a44-90a0-4c20-831c-e237817aaaf3" providerId="ADAL" clId="{D09991BF-7861-4CD9-B294-8D76008C0909}" dt="2021-10-10T08:10:39.017" v="3607" actId="478"/>
          <ac:spMkLst>
            <pc:docMk/>
            <pc:sldMk cId="1921016119" sldId="443"/>
            <ac:spMk id="36" creationId="{4734C131-6E4F-4DBD-9633-00C6F3D2E3E1}"/>
          </ac:spMkLst>
        </pc:spChg>
        <pc:spChg chg="add del mod">
          <ac:chgData name="Chan Zhi Wen, Ian" userId="10427a44-90a0-4c20-831c-e237817aaaf3" providerId="ADAL" clId="{D09991BF-7861-4CD9-B294-8D76008C0909}" dt="2021-10-10T08:10:39.017" v="3607" actId="478"/>
          <ac:spMkLst>
            <pc:docMk/>
            <pc:sldMk cId="1921016119" sldId="443"/>
            <ac:spMk id="37" creationId="{30304740-AF4C-4D70-9370-99E64A0589B1}"/>
          </ac:spMkLst>
        </pc:spChg>
        <pc:spChg chg="add del mod">
          <ac:chgData name="Chan Zhi Wen, Ian" userId="10427a44-90a0-4c20-831c-e237817aaaf3" providerId="ADAL" clId="{D09991BF-7861-4CD9-B294-8D76008C0909}" dt="2021-10-10T08:10:39.017" v="3607" actId="478"/>
          <ac:spMkLst>
            <pc:docMk/>
            <pc:sldMk cId="1921016119" sldId="443"/>
            <ac:spMk id="38" creationId="{4A4602EC-43E6-43A0-AD60-A0FB82654F83}"/>
          </ac:spMkLst>
        </pc:spChg>
        <pc:spChg chg="add del mod">
          <ac:chgData name="Chan Zhi Wen, Ian" userId="10427a44-90a0-4c20-831c-e237817aaaf3" providerId="ADAL" clId="{D09991BF-7861-4CD9-B294-8D76008C0909}" dt="2021-10-10T08:10:39.017" v="3607" actId="478"/>
          <ac:spMkLst>
            <pc:docMk/>
            <pc:sldMk cId="1921016119" sldId="443"/>
            <ac:spMk id="39" creationId="{02A63A70-92E2-434B-9450-CAE03131D4FC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0" creationId="{86623923-0091-46E8-AC1B-5F2B7F15E328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1" creationId="{63631C9F-D755-4D53-90EA-93AD03D6B030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2" creationId="{3773FBAC-7C53-427B-B144-37A191995DD7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3" creationId="{6513A617-51C4-4953-8C10-9A44AD8A609F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4" creationId="{07673B60-FA64-4C2A-AF8C-61020755D4E7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5" creationId="{4CFB2DA7-961F-46CB-8399-229D613BCD25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6" creationId="{48DCB4C5-A302-4B02-9A5D-038EFE774701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7" creationId="{69BA24B0-74B9-4BA2-B2B2-81EA9263CA60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8" creationId="{7AD1CDF4-BBC9-43C1-AA50-011763C60B4F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49" creationId="{BFB6FDB7-B704-431B-96FC-8C6AB064B226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0" creationId="{BFE1F3F4-48B4-4AEA-9055-7278787CCF1A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1" creationId="{C2DCD3C4-C842-4298-BE64-8C69B797F2F0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2" creationId="{57208091-7E67-406D-BA72-E20AE5328AC7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3" creationId="{5CE3D1C7-8286-48C3-B28D-98BC8A9FF9C4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4" creationId="{186212F3-2DA3-474F-8C8C-DC6D4732D6B7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5" creationId="{542AE8A8-578B-40BB-B6EF-9AD5AA998C1D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6" creationId="{9CB04ABC-3F63-4FB5-BDEA-1BA0CDDE1D19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7" creationId="{28DC515B-2067-4BFD-A877-DCF5A38588BA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8" creationId="{FB340D46-9757-4C23-9B64-360B7457A4D6}"/>
          </ac:spMkLst>
        </pc:spChg>
        <pc:spChg chg="add del mod">
          <ac:chgData name="Chan Zhi Wen, Ian" userId="10427a44-90a0-4c20-831c-e237817aaaf3" providerId="ADAL" clId="{D09991BF-7861-4CD9-B294-8D76008C0909}" dt="2021-10-10T08:11:06.003" v="3611" actId="478"/>
          <ac:spMkLst>
            <pc:docMk/>
            <pc:sldMk cId="1921016119" sldId="443"/>
            <ac:spMk id="59" creationId="{C144C3AC-A3A6-4BFF-926F-BA344ABBC2E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0" creationId="{CB1D0307-551A-4698-BC7F-9A1158790C0A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1" creationId="{0E75BE23-1AAA-46DF-8CF5-10E8E57D6BA5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2" creationId="{E91307A2-54E2-4424-8368-5FE9B70F12B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3" creationId="{0E8A2DF7-05B1-4E23-A474-86EC18C7EF9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4" creationId="{FA035426-B3A4-4EA6-85DC-0C67410F9E27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5" creationId="{296E0202-B868-4F79-BCC4-317F54301D2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6" creationId="{F17ED7DE-7DAD-4601-9082-418FCBF1EE7A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7" creationId="{75959AB3-742E-4E0D-A7E5-AEFFE8D6FD0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8" creationId="{69294256-A0F8-4355-BB77-4C5F7D17CEC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69" creationId="{F0FA290B-88A1-45AA-B384-C64187EEA09E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0" creationId="{652D2AC6-A5D4-4E7D-AF6C-624BC06A9B99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1" creationId="{1597B071-960A-4E0B-9D94-5377BAD50CE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2" creationId="{CEE38A53-BC60-46A4-9D7D-D8CF1501C03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3" creationId="{7C6BF84C-82FC-4A37-81DC-A7C2653D3567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4" creationId="{94D646BC-0545-48CA-AD61-F5C8C17403C0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5" creationId="{05B0ACBE-D742-460F-A8B9-22C57AF80956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6" creationId="{5C8DA1D3-7FE3-4A17-9755-564F1545990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7" creationId="{34C79CC4-9D42-4EFA-A0AA-816926E95D5A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8" creationId="{D3818BC2-1AF6-4AF4-AE20-99D6DDF22455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79" creationId="{69F837D2-576C-41D3-B014-D316E73BDA43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80" creationId="{4BD3E9FC-985E-4755-A2EB-832BA35DB0E3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81" creationId="{1A26CDDE-37DB-4485-B993-B633DAA3A588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2" creationId="{2DA10841-E1A0-445F-851D-2C5A5281C88D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3" creationId="{590DD736-F329-4D9E-80A0-979D2EAB4E7C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4" creationId="{D54373C5-B395-4962-8269-2105D4E47735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5" creationId="{69D4AB7B-B9D7-4C69-8DF7-85E859906B8C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6" creationId="{370068FF-63E2-400F-8D75-1B34F4CE13F5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7" creationId="{AD482022-01DB-4CBD-B1B3-318BCFC89F60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8" creationId="{B87306B4-129A-42BF-A467-CCB8DCBC97DE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89" creationId="{44110307-36AE-491E-8916-BA4A77C30A3E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90" creationId="{89E46C46-12CC-4BC5-B6CA-33114C5EB44A}"/>
          </ac:spMkLst>
        </pc:spChg>
        <pc:spChg chg="add del mod">
          <ac:chgData name="Chan Zhi Wen, Ian" userId="10427a44-90a0-4c20-831c-e237817aaaf3" providerId="ADAL" clId="{D09991BF-7861-4CD9-B294-8D76008C0909}" dt="2021-10-10T08:14:30.441" v="3666" actId="478"/>
          <ac:spMkLst>
            <pc:docMk/>
            <pc:sldMk cId="1921016119" sldId="443"/>
            <ac:spMk id="91" creationId="{320650D3-32C5-4DC1-83EF-D1118E98D566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2" creationId="{C3151F9D-7B97-4D68-9A6D-E6ABCE4D6065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3" creationId="{7164A225-E1B6-426E-B0C3-D468EBC69D3D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4" creationId="{2898822F-5817-4A56-A133-B7E64E4DCD0D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5" creationId="{8F3CF258-6096-41C5-9093-F27AAF72D66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6" creationId="{CBAC40B3-016E-441C-A284-B8A28AAF1059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7" creationId="{CE045F56-DD18-4D9B-8746-DF1A365CE66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8" creationId="{F4633A20-BA05-4118-9689-F2467E85ABA1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99" creationId="{EC97C2C8-B395-4213-A315-DBEFE30A2589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0" creationId="{AF8BC34B-58D0-4339-8D30-3AD7E23C7B13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1" creationId="{BB327B23-8794-4555-B011-18A276FFDA3D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2" creationId="{DC304E07-71E4-490E-B9B5-F9D20D50E7E7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3" creationId="{B65BCC00-76E7-4D9E-AF84-31710EBAD5E6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4" creationId="{146B634C-ACF7-453A-BCA7-AE868D1DEF6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5" creationId="{61247C2D-A542-4C03-8619-6A3726BDB791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6" creationId="{91157337-6BD7-492A-BB82-B8375272B5A8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7" creationId="{E9F29094-2FE9-4DFC-BA40-3B9C6A2A26FB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8" creationId="{E6CDF99F-9095-41EB-AE7D-146A39289B40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09" creationId="{72B462A9-E0A3-48D7-AA5E-E9879E0CE6CC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0" creationId="{6E5B5A37-B060-4166-89C7-702C0529DEF5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1" creationId="{F41C1D65-7DCC-48D2-98DB-3551A3FEBCB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2" creationId="{0948B327-5F43-40B2-A867-572F8EE34B90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3" creationId="{413CE531-895E-4986-B24D-285F8C27233E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4" creationId="{DAB50F47-3021-4786-984A-FD4619D269E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5" creationId="{569C62DF-E3FD-4982-9279-5E40506034E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6" creationId="{1BD7A773-46C0-497D-A0DB-98A2AF05DE06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7" creationId="{31A72104-97B4-4342-8AFC-E62DF418326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8" creationId="{DD5D87D2-6532-444E-A88C-35D2BDBDDBC1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19" creationId="{9C482B72-9FF3-4818-8236-DD116A78B34B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0" creationId="{9818B220-B8A4-40E1-8759-9B979FCFCCB1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1" creationId="{4F9F7665-4C12-48B0-A976-67E9B96B3AD2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2" creationId="{ED6443AD-A96F-4583-8A43-BB9DF4B2A181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3" creationId="{3AD3DC73-644F-4DE3-9A6E-1FB95F5C95F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4" creationId="{EE425B26-DD1D-4B70-B144-51D600F7B030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5" creationId="{B47D168A-7B5D-4D2F-9BDE-29581FEF6B10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6" creationId="{40257722-97D8-4328-A1CC-43140081A17A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7" creationId="{B2C3DE41-A8CC-4C18-BC43-5DB9225A618E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8" creationId="{D485A06A-AB27-483F-A568-36A91B71711A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29" creationId="{4C2DED27-18D4-47A2-8119-8902F86EDE0F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30" creationId="{4BF8EA54-DB2B-4439-8533-FCCC18BE1BEE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31" creationId="{7E8C0902-5722-4D59-B140-CBBB0E001B0B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32" creationId="{5468CCE8-39A3-44FF-ACE8-EB5EE99C16F7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33" creationId="{ACBEFB21-5A0A-4BCC-AD46-ADE8FE7E45FE}"/>
          </ac:spMkLst>
        </pc:spChg>
        <pc:spChg chg="add mod">
          <ac:chgData name="Chan Zhi Wen, Ian" userId="10427a44-90a0-4c20-831c-e237817aaaf3" providerId="ADAL" clId="{D09991BF-7861-4CD9-B294-8D76008C0909}" dt="2021-10-10T08:20:57.451" v="3942" actId="1038"/>
          <ac:spMkLst>
            <pc:docMk/>
            <pc:sldMk cId="1921016119" sldId="443"/>
            <ac:spMk id="135" creationId="{672CA64F-49D1-43F0-BDC8-628DEF8798FB}"/>
          </ac:spMkLst>
        </pc:spChg>
        <pc:spChg chg="add mod">
          <ac:chgData name="Chan Zhi Wen, Ian" userId="10427a44-90a0-4c20-831c-e237817aaaf3" providerId="ADAL" clId="{D09991BF-7861-4CD9-B294-8D76008C0909}" dt="2021-10-10T08:20:40.635" v="3934" actId="1037"/>
          <ac:spMkLst>
            <pc:docMk/>
            <pc:sldMk cId="1921016119" sldId="443"/>
            <ac:spMk id="136" creationId="{68919DAA-DAFE-4F05-A05E-8A718E021ED0}"/>
          </ac:spMkLst>
        </pc:spChg>
        <pc:cxnChg chg="add mod">
          <ac:chgData name="Chan Zhi Wen, Ian" userId="10427a44-90a0-4c20-831c-e237817aaaf3" providerId="ADAL" clId="{D09991BF-7861-4CD9-B294-8D76008C0909}" dt="2021-10-10T08:17:21.538" v="3813" actId="1036"/>
          <ac:cxnSpMkLst>
            <pc:docMk/>
            <pc:sldMk cId="1921016119" sldId="443"/>
            <ac:cxnSpMk id="134" creationId="{372F155E-2749-470B-8074-CFD0F2CFE794}"/>
          </ac:cxnSpMkLst>
        </pc:cxnChg>
      </pc:sldChg>
      <pc:sldChg chg="delSp modSp add mod ord">
        <pc:chgData name="Chan Zhi Wen, Ian" userId="10427a44-90a0-4c20-831c-e237817aaaf3" providerId="ADAL" clId="{D09991BF-7861-4CD9-B294-8D76008C0909}" dt="2021-10-11T16:32:19.193" v="23318" actId="20577"/>
        <pc:sldMkLst>
          <pc:docMk/>
          <pc:sldMk cId="1046261939" sldId="444"/>
        </pc:sldMkLst>
        <pc:spChg chg="mod">
          <ac:chgData name="Chan Zhi Wen, Ian" userId="10427a44-90a0-4c20-831c-e237817aaaf3" providerId="ADAL" clId="{D09991BF-7861-4CD9-B294-8D76008C0909}" dt="2021-10-11T16:32:19.193" v="23318" actId="20577"/>
          <ac:spMkLst>
            <pc:docMk/>
            <pc:sldMk cId="1046261939" sldId="444"/>
            <ac:spMk id="3" creationId="{E6CD1D97-2687-4B15-BF3D-D09058FCEB2F}"/>
          </ac:spMkLst>
        </pc:spChg>
        <pc:spChg chg="del">
          <ac:chgData name="Chan Zhi Wen, Ian" userId="10427a44-90a0-4c20-831c-e237817aaaf3" providerId="ADAL" clId="{D09991BF-7861-4CD9-B294-8D76008C0909}" dt="2021-10-09T16:30:35.900" v="435" actId="478"/>
          <ac:spMkLst>
            <pc:docMk/>
            <pc:sldMk cId="1046261939" sldId="444"/>
            <ac:spMk id="4" creationId="{3FB3BC51-DD04-40A4-9BA1-675639DEA043}"/>
          </ac:spMkLst>
        </pc:spChg>
        <pc:spChg chg="del">
          <ac:chgData name="Chan Zhi Wen, Ian" userId="10427a44-90a0-4c20-831c-e237817aaaf3" providerId="ADAL" clId="{D09991BF-7861-4CD9-B294-8D76008C0909}" dt="2021-10-09T16:30:35.900" v="435" actId="478"/>
          <ac:spMkLst>
            <pc:docMk/>
            <pc:sldMk cId="1046261939" sldId="444"/>
            <ac:spMk id="6" creationId="{1C6E63EF-2669-4F60-8FDB-524F49AAEA37}"/>
          </ac:spMkLst>
        </pc:spChg>
      </pc:sldChg>
      <pc:sldChg chg="modSp add del mod">
        <pc:chgData name="Chan Zhi Wen, Ian" userId="10427a44-90a0-4c20-831c-e237817aaaf3" providerId="ADAL" clId="{D09991BF-7861-4CD9-B294-8D76008C0909}" dt="2021-10-11T15:08:54.855" v="20814" actId="47"/>
        <pc:sldMkLst>
          <pc:docMk/>
          <pc:sldMk cId="1252174502" sldId="445"/>
        </pc:sldMkLst>
        <pc:spChg chg="mod">
          <ac:chgData name="Chan Zhi Wen, Ian" userId="10427a44-90a0-4c20-831c-e237817aaaf3" providerId="ADAL" clId="{D09991BF-7861-4CD9-B294-8D76008C0909}" dt="2021-10-09T17:34:34.211" v="886" actId="20577"/>
          <ac:spMkLst>
            <pc:docMk/>
            <pc:sldMk cId="1252174502" sldId="445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7:37:47.755" v="1105" actId="20577"/>
          <ac:spMkLst>
            <pc:docMk/>
            <pc:sldMk cId="1252174502" sldId="445"/>
            <ac:spMk id="3" creationId="{E6CD1D97-2687-4B15-BF3D-D09058FCEB2F}"/>
          </ac:spMkLst>
        </pc:spChg>
      </pc:sldChg>
      <pc:sldChg chg="modSp add del mod ord">
        <pc:chgData name="Chan Zhi Wen, Ian" userId="10427a44-90a0-4c20-831c-e237817aaaf3" providerId="ADAL" clId="{D09991BF-7861-4CD9-B294-8D76008C0909}" dt="2021-10-11T15:08:54.855" v="20814" actId="47"/>
        <pc:sldMkLst>
          <pc:docMk/>
          <pc:sldMk cId="4118813899" sldId="446"/>
        </pc:sldMkLst>
        <pc:spChg chg="mod">
          <ac:chgData name="Chan Zhi Wen, Ian" userId="10427a44-90a0-4c20-831c-e237817aaaf3" providerId="ADAL" clId="{D09991BF-7861-4CD9-B294-8D76008C0909}" dt="2021-10-09T17:34:55.596" v="895" actId="20577"/>
          <ac:spMkLst>
            <pc:docMk/>
            <pc:sldMk cId="4118813899" sldId="446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4:52:54.003" v="20479" actId="20577"/>
          <ac:spMkLst>
            <pc:docMk/>
            <pc:sldMk cId="4118813899" sldId="446"/>
            <ac:spMk id="3" creationId="{E6CD1D97-2687-4B15-BF3D-D09058FCEB2F}"/>
          </ac:spMkLst>
        </pc:spChg>
      </pc:sldChg>
      <pc:sldChg chg="addSp modSp add mod">
        <pc:chgData name="Chan Zhi Wen, Ian" userId="10427a44-90a0-4c20-831c-e237817aaaf3" providerId="ADAL" clId="{D09991BF-7861-4CD9-B294-8D76008C0909}" dt="2021-10-11T10:25:26.006" v="16975" actId="1038"/>
        <pc:sldMkLst>
          <pc:docMk/>
          <pc:sldMk cId="1404204307" sldId="447"/>
        </pc:sldMkLst>
        <pc:spChg chg="mod">
          <ac:chgData name="Chan Zhi Wen, Ian" userId="10427a44-90a0-4c20-831c-e237817aaaf3" providerId="ADAL" clId="{D09991BF-7861-4CD9-B294-8D76008C0909}" dt="2021-10-11T10:00:48.967" v="16674" actId="20577"/>
          <ac:spMkLst>
            <pc:docMk/>
            <pc:sldMk cId="1404204307" sldId="447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0:24:54.086" v="16962" actId="27636"/>
          <ac:spMkLst>
            <pc:docMk/>
            <pc:sldMk cId="1404204307" sldId="44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10:23:50.996" v="16938" actId="1076"/>
          <ac:spMkLst>
            <pc:docMk/>
            <pc:sldMk cId="1404204307" sldId="447"/>
            <ac:spMk id="13" creationId="{4F785C68-3513-4269-8F5C-F7EAADC0DBEB}"/>
          </ac:spMkLst>
        </pc:spChg>
        <pc:spChg chg="add mod">
          <ac:chgData name="Chan Zhi Wen, Ian" userId="10427a44-90a0-4c20-831c-e237817aaaf3" providerId="ADAL" clId="{D09991BF-7861-4CD9-B294-8D76008C0909}" dt="2021-10-11T10:25:26.006" v="16975" actId="1038"/>
          <ac:spMkLst>
            <pc:docMk/>
            <pc:sldMk cId="1404204307" sldId="447"/>
            <ac:spMk id="18" creationId="{0FE94416-0BE5-4F0C-AA8F-27E7D1F1D04D}"/>
          </ac:spMkLst>
        </pc:spChg>
        <pc:picChg chg="add mod">
          <ac:chgData name="Chan Zhi Wen, Ian" userId="10427a44-90a0-4c20-831c-e237817aaaf3" providerId="ADAL" clId="{D09991BF-7861-4CD9-B294-8D76008C0909}" dt="2021-10-11T10:22:52.518" v="16810" actId="1076"/>
          <ac:picMkLst>
            <pc:docMk/>
            <pc:sldMk cId="1404204307" sldId="447"/>
            <ac:picMk id="6" creationId="{874EF9D9-3053-4D11-9879-3D2EEB8101F7}"/>
          </ac:picMkLst>
        </pc:picChg>
        <pc:picChg chg="add mod">
          <ac:chgData name="Chan Zhi Wen, Ian" userId="10427a44-90a0-4c20-831c-e237817aaaf3" providerId="ADAL" clId="{D09991BF-7861-4CD9-B294-8D76008C0909}" dt="2021-10-11T10:23:03.083" v="16813" actId="14100"/>
          <ac:picMkLst>
            <pc:docMk/>
            <pc:sldMk cId="1404204307" sldId="447"/>
            <ac:picMk id="8" creationId="{80B221F6-B064-4A74-B87B-D8CFEF6C2D4A}"/>
          </ac:picMkLst>
        </pc:picChg>
        <pc:picChg chg="add mod">
          <ac:chgData name="Chan Zhi Wen, Ian" userId="10427a44-90a0-4c20-831c-e237817aaaf3" providerId="ADAL" clId="{D09991BF-7861-4CD9-B294-8D76008C0909}" dt="2021-10-11T10:23:00.617" v="16812" actId="1076"/>
          <ac:picMkLst>
            <pc:docMk/>
            <pc:sldMk cId="1404204307" sldId="447"/>
            <ac:picMk id="10" creationId="{2A346DAF-EF5D-411E-9B11-393A350B448F}"/>
          </ac:picMkLst>
        </pc:picChg>
        <pc:picChg chg="add mod">
          <ac:chgData name="Chan Zhi Wen, Ian" userId="10427a44-90a0-4c20-831c-e237817aaaf3" providerId="ADAL" clId="{D09991BF-7861-4CD9-B294-8D76008C0909}" dt="2021-10-11T10:22:41.765" v="16808" actId="1076"/>
          <ac:picMkLst>
            <pc:docMk/>
            <pc:sldMk cId="1404204307" sldId="447"/>
            <ac:picMk id="12" creationId="{17FEA2A7-A8D6-4B18-8262-58CF1BACB16D}"/>
          </ac:picMkLst>
        </pc:picChg>
        <pc:cxnChg chg="add mod">
          <ac:chgData name="Chan Zhi Wen, Ian" userId="10427a44-90a0-4c20-831c-e237817aaaf3" providerId="ADAL" clId="{D09991BF-7861-4CD9-B294-8D76008C0909}" dt="2021-10-11T10:24:02.757" v="16941" actId="14100"/>
          <ac:cxnSpMkLst>
            <pc:docMk/>
            <pc:sldMk cId="1404204307" sldId="447"/>
            <ac:cxnSpMk id="14" creationId="{B28D6677-F446-42F8-A955-39033B6D54C8}"/>
          </ac:cxnSpMkLst>
        </pc:cxnChg>
      </pc:sldChg>
      <pc:sldChg chg="modSp add del mod ord">
        <pc:chgData name="Chan Zhi Wen, Ian" userId="10427a44-90a0-4c20-831c-e237817aaaf3" providerId="ADAL" clId="{D09991BF-7861-4CD9-B294-8D76008C0909}" dt="2021-10-09T19:29:46.853" v="2956" actId="2696"/>
        <pc:sldMkLst>
          <pc:docMk/>
          <pc:sldMk cId="4047036916" sldId="447"/>
        </pc:sldMkLst>
        <pc:spChg chg="mod">
          <ac:chgData name="Chan Zhi Wen, Ian" userId="10427a44-90a0-4c20-831c-e237817aaaf3" providerId="ADAL" clId="{D09991BF-7861-4CD9-B294-8D76008C0909}" dt="2021-10-09T17:38:14.040" v="1108" actId="20577"/>
          <ac:spMkLst>
            <pc:docMk/>
            <pc:sldMk cId="4047036916" sldId="447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7:43:41.886" v="1307" actId="20577"/>
          <ac:spMkLst>
            <pc:docMk/>
            <pc:sldMk cId="4047036916" sldId="447"/>
            <ac:spMk id="3" creationId="{E6CD1D97-2687-4B15-BF3D-D09058FCEB2F}"/>
          </ac:spMkLst>
        </pc:spChg>
      </pc:sldChg>
      <pc:sldChg chg="modSp add del mod ord">
        <pc:chgData name="Chan Zhi Wen, Ian" userId="10427a44-90a0-4c20-831c-e237817aaaf3" providerId="ADAL" clId="{D09991BF-7861-4CD9-B294-8D76008C0909}" dt="2021-10-09T19:29:46.853" v="2956" actId="2696"/>
        <pc:sldMkLst>
          <pc:docMk/>
          <pc:sldMk cId="678504129" sldId="448"/>
        </pc:sldMkLst>
        <pc:spChg chg="mod">
          <ac:chgData name="Chan Zhi Wen, Ian" userId="10427a44-90a0-4c20-831c-e237817aaaf3" providerId="ADAL" clId="{D09991BF-7861-4CD9-B294-8D76008C0909}" dt="2021-10-09T17:42:55.199" v="1235" actId="20577"/>
          <ac:spMkLst>
            <pc:docMk/>
            <pc:sldMk cId="678504129" sldId="448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7:44:56.926" v="1359" actId="20577"/>
          <ac:spMkLst>
            <pc:docMk/>
            <pc:sldMk cId="678504129" sldId="448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D09991BF-7861-4CD9-B294-8D76008C0909}" dt="2021-10-11T09:02:27.300" v="15739" actId="478"/>
        <pc:sldMkLst>
          <pc:docMk/>
          <pc:sldMk cId="1811028436" sldId="448"/>
        </pc:sldMkLst>
        <pc:spChg chg="mod">
          <ac:chgData name="Chan Zhi Wen, Ian" userId="10427a44-90a0-4c20-831c-e237817aaaf3" providerId="ADAL" clId="{D09991BF-7861-4CD9-B294-8D76008C0909}" dt="2021-10-11T04:40:28.071" v="12639" actId="20577"/>
          <ac:spMkLst>
            <pc:docMk/>
            <pc:sldMk cId="1811028436" sldId="448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08:49:47.666" v="15610" actId="14100"/>
          <ac:spMkLst>
            <pc:docMk/>
            <pc:sldMk cId="1811028436" sldId="44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08:56:02.339" v="15644" actId="6549"/>
          <ac:spMkLst>
            <pc:docMk/>
            <pc:sldMk cId="1811028436" sldId="448"/>
            <ac:spMk id="7" creationId="{924AE865-A0BF-4F43-BED3-412544D56265}"/>
          </ac:spMkLst>
        </pc:spChg>
        <pc:spChg chg="add del mod">
          <ac:chgData name="Chan Zhi Wen, Ian" userId="10427a44-90a0-4c20-831c-e237817aaaf3" providerId="ADAL" clId="{D09991BF-7861-4CD9-B294-8D76008C0909}" dt="2021-10-11T09:02:27.300" v="15739" actId="478"/>
          <ac:spMkLst>
            <pc:docMk/>
            <pc:sldMk cId="1811028436" sldId="448"/>
            <ac:spMk id="8" creationId="{2C0AEE1C-90A4-4EDC-B49C-E6DF026EADCF}"/>
          </ac:spMkLst>
        </pc:spChg>
        <pc:spChg chg="add mod">
          <ac:chgData name="Chan Zhi Wen, Ian" userId="10427a44-90a0-4c20-831c-e237817aaaf3" providerId="ADAL" clId="{D09991BF-7861-4CD9-B294-8D76008C0909}" dt="2021-10-11T08:59:02.695" v="15735" actId="1076"/>
          <ac:spMkLst>
            <pc:docMk/>
            <pc:sldMk cId="1811028436" sldId="448"/>
            <ac:spMk id="13" creationId="{F2F4E698-BFE1-45DD-B5C3-AE1951FCE3F7}"/>
          </ac:spMkLst>
        </pc:spChg>
        <pc:picChg chg="add mod">
          <ac:chgData name="Chan Zhi Wen, Ian" userId="10427a44-90a0-4c20-831c-e237817aaaf3" providerId="ADAL" clId="{D09991BF-7861-4CD9-B294-8D76008C0909}" dt="2021-10-11T08:50:51.862" v="15629" actId="1037"/>
          <ac:picMkLst>
            <pc:docMk/>
            <pc:sldMk cId="1811028436" sldId="448"/>
            <ac:picMk id="6" creationId="{2C57E789-ED66-4526-8617-0EA6A076DF12}"/>
          </ac:picMkLst>
        </pc:picChg>
        <pc:picChg chg="add mod">
          <ac:chgData name="Chan Zhi Wen, Ian" userId="10427a44-90a0-4c20-831c-e237817aaaf3" providerId="ADAL" clId="{D09991BF-7861-4CD9-B294-8D76008C0909}" dt="2021-10-11T08:57:25.846" v="15654" actId="1038"/>
          <ac:picMkLst>
            <pc:docMk/>
            <pc:sldMk cId="1811028436" sldId="448"/>
            <ac:picMk id="10" creationId="{18A803C8-70B1-4E9C-8E2E-B36D04796BDB}"/>
          </ac:picMkLst>
        </pc:picChg>
        <pc:picChg chg="add mod">
          <ac:chgData name="Chan Zhi Wen, Ian" userId="10427a44-90a0-4c20-831c-e237817aaaf3" providerId="ADAL" clId="{D09991BF-7861-4CD9-B294-8D76008C0909}" dt="2021-10-11T08:57:25.846" v="15654" actId="1038"/>
          <ac:picMkLst>
            <pc:docMk/>
            <pc:sldMk cId="1811028436" sldId="448"/>
            <ac:picMk id="12" creationId="{F973A18F-DAD6-4E9D-8BAF-21D45BBE31E5}"/>
          </ac:picMkLst>
        </pc:picChg>
      </pc:sldChg>
      <pc:sldChg chg="modSp add del mod ord">
        <pc:chgData name="Chan Zhi Wen, Ian" userId="10427a44-90a0-4c20-831c-e237817aaaf3" providerId="ADAL" clId="{D09991BF-7861-4CD9-B294-8D76008C0909}" dt="2021-10-09T19:29:46.853" v="2956" actId="2696"/>
        <pc:sldMkLst>
          <pc:docMk/>
          <pc:sldMk cId="1579280515" sldId="449"/>
        </pc:sldMkLst>
        <pc:spChg chg="mod">
          <ac:chgData name="Chan Zhi Wen, Ian" userId="10427a44-90a0-4c20-831c-e237817aaaf3" providerId="ADAL" clId="{D09991BF-7861-4CD9-B294-8D76008C0909}" dt="2021-10-09T17:44:12.239" v="1343" actId="20577"/>
          <ac:spMkLst>
            <pc:docMk/>
            <pc:sldMk cId="1579280515" sldId="449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7:45:00.420" v="1360" actId="20577"/>
          <ac:spMkLst>
            <pc:docMk/>
            <pc:sldMk cId="1579280515" sldId="449"/>
            <ac:spMk id="3" creationId="{E6CD1D97-2687-4B15-BF3D-D09058FCEB2F}"/>
          </ac:spMkLst>
        </pc:spChg>
      </pc:sldChg>
      <pc:sldChg chg="addSp modSp add mod">
        <pc:chgData name="Chan Zhi Wen, Ian" userId="10427a44-90a0-4c20-831c-e237817aaaf3" providerId="ADAL" clId="{D09991BF-7861-4CD9-B294-8D76008C0909}" dt="2021-10-11T10:04:22.282" v="16690" actId="20577"/>
        <pc:sldMkLst>
          <pc:docMk/>
          <pc:sldMk cId="2881726784" sldId="449"/>
        </pc:sldMkLst>
        <pc:spChg chg="mod">
          <ac:chgData name="Chan Zhi Wen, Ian" userId="10427a44-90a0-4c20-831c-e237817aaaf3" providerId="ADAL" clId="{D09991BF-7861-4CD9-B294-8D76008C0909}" dt="2021-10-11T09:03:22.938" v="15784" actId="20577"/>
          <ac:spMkLst>
            <pc:docMk/>
            <pc:sldMk cId="2881726784" sldId="449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0:04:22.282" v="16690" actId="20577"/>
          <ac:spMkLst>
            <pc:docMk/>
            <pc:sldMk cId="2881726784" sldId="44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09:54:35.338" v="16374" actId="1076"/>
          <ac:spMkLst>
            <pc:docMk/>
            <pc:sldMk cId="2881726784" sldId="449"/>
            <ac:spMk id="9" creationId="{0CAEFC4E-FBC0-4D62-BB53-62031C3B6C0E}"/>
          </ac:spMkLst>
        </pc:spChg>
        <pc:spChg chg="add mod">
          <ac:chgData name="Chan Zhi Wen, Ian" userId="10427a44-90a0-4c20-831c-e237817aaaf3" providerId="ADAL" clId="{D09991BF-7861-4CD9-B294-8D76008C0909}" dt="2021-10-11T09:54:28.330" v="16371" actId="1076"/>
          <ac:spMkLst>
            <pc:docMk/>
            <pc:sldMk cId="2881726784" sldId="449"/>
            <ac:spMk id="13" creationId="{304C3A02-BAF3-43FC-A1AB-794D116C4EF0}"/>
          </ac:spMkLst>
        </pc:spChg>
        <pc:spChg chg="add mod">
          <ac:chgData name="Chan Zhi Wen, Ian" userId="10427a44-90a0-4c20-831c-e237817aaaf3" providerId="ADAL" clId="{D09991BF-7861-4CD9-B294-8D76008C0909}" dt="2021-10-11T09:57:26.465" v="16623" actId="1076"/>
          <ac:spMkLst>
            <pc:docMk/>
            <pc:sldMk cId="2881726784" sldId="449"/>
            <ac:spMk id="26" creationId="{B3A09A4C-9AA1-4624-99A1-A2C006111A2F}"/>
          </ac:spMkLst>
        </pc:spChg>
        <pc:picChg chg="add mod">
          <ac:chgData name="Chan Zhi Wen, Ian" userId="10427a44-90a0-4c20-831c-e237817aaaf3" providerId="ADAL" clId="{D09991BF-7861-4CD9-B294-8D76008C0909}" dt="2021-10-11T09:54:33.296" v="16373" actId="1076"/>
          <ac:picMkLst>
            <pc:docMk/>
            <pc:sldMk cId="2881726784" sldId="449"/>
            <ac:picMk id="6" creationId="{74A434D0-639A-48A0-AEFE-061507108967}"/>
          </ac:picMkLst>
        </pc:picChg>
        <pc:picChg chg="add mod">
          <ac:chgData name="Chan Zhi Wen, Ian" userId="10427a44-90a0-4c20-831c-e237817aaaf3" providerId="ADAL" clId="{D09991BF-7861-4CD9-B294-8D76008C0909}" dt="2021-10-11T09:54:33.296" v="16373" actId="1076"/>
          <ac:picMkLst>
            <pc:docMk/>
            <pc:sldMk cId="2881726784" sldId="449"/>
            <ac:picMk id="8" creationId="{CF251359-AEC5-44DB-822B-2D62FDA46417}"/>
          </ac:picMkLst>
        </pc:picChg>
        <pc:picChg chg="add mod">
          <ac:chgData name="Chan Zhi Wen, Ian" userId="10427a44-90a0-4c20-831c-e237817aaaf3" providerId="ADAL" clId="{D09991BF-7861-4CD9-B294-8D76008C0909}" dt="2021-10-11T09:55:14.879" v="16383" actId="1076"/>
          <ac:picMkLst>
            <pc:docMk/>
            <pc:sldMk cId="2881726784" sldId="449"/>
            <ac:picMk id="22" creationId="{40795197-A03B-4AD0-AC93-E59158869509}"/>
          </ac:picMkLst>
        </pc:picChg>
        <pc:cxnChg chg="add mod">
          <ac:chgData name="Chan Zhi Wen, Ian" userId="10427a44-90a0-4c20-831c-e237817aaaf3" providerId="ADAL" clId="{D09991BF-7861-4CD9-B294-8D76008C0909}" dt="2021-10-11T09:54:45.023" v="16377" actId="14100"/>
          <ac:cxnSpMkLst>
            <pc:docMk/>
            <pc:sldMk cId="2881726784" sldId="449"/>
            <ac:cxnSpMk id="10" creationId="{E9285C6C-2BEE-48F6-86CA-994546213361}"/>
          </ac:cxnSpMkLst>
        </pc:cxnChg>
        <pc:cxnChg chg="add mod">
          <ac:chgData name="Chan Zhi Wen, Ian" userId="10427a44-90a0-4c20-831c-e237817aaaf3" providerId="ADAL" clId="{D09991BF-7861-4CD9-B294-8D76008C0909}" dt="2021-10-11T09:54:51.523" v="16379" actId="14100"/>
          <ac:cxnSpMkLst>
            <pc:docMk/>
            <pc:sldMk cId="2881726784" sldId="449"/>
            <ac:cxnSpMk id="14" creationId="{EBBA0C05-A20F-4D4B-8BD0-DC65A6C6A207}"/>
          </ac:cxnSpMkLst>
        </pc:cxnChg>
      </pc:sldChg>
      <pc:sldChg chg="addSp delSp modSp add mod">
        <pc:chgData name="Chan Zhi Wen, Ian" userId="10427a44-90a0-4c20-831c-e237817aaaf3" providerId="ADAL" clId="{D09991BF-7861-4CD9-B294-8D76008C0909}" dt="2021-10-11T05:16:20.220" v="12976" actId="1036"/>
        <pc:sldMkLst>
          <pc:docMk/>
          <pc:sldMk cId="406492358" sldId="450"/>
        </pc:sldMkLst>
        <pc:spChg chg="mod">
          <ac:chgData name="Chan Zhi Wen, Ian" userId="10427a44-90a0-4c20-831c-e237817aaaf3" providerId="ADAL" clId="{D09991BF-7861-4CD9-B294-8D76008C0909}" dt="2021-10-11T04:42:09.464" v="12712" actId="20577"/>
          <ac:spMkLst>
            <pc:docMk/>
            <pc:sldMk cId="406492358" sldId="450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05:16:09.637" v="12944" actId="20577"/>
          <ac:spMkLst>
            <pc:docMk/>
            <pc:sldMk cId="406492358" sldId="450"/>
            <ac:spMk id="3" creationId="{E6CD1D97-2687-4B15-BF3D-D09058FCEB2F}"/>
          </ac:spMkLst>
        </pc:spChg>
        <pc:spChg chg="add mod ord">
          <ac:chgData name="Chan Zhi Wen, Ian" userId="10427a44-90a0-4c20-831c-e237817aaaf3" providerId="ADAL" clId="{D09991BF-7861-4CD9-B294-8D76008C0909}" dt="2021-10-11T05:06:17.565" v="12872" actId="1076"/>
          <ac:spMkLst>
            <pc:docMk/>
            <pc:sldMk cId="406492358" sldId="450"/>
            <ac:spMk id="9" creationId="{BE52ABFC-3435-4851-8AEC-7E4D8837B5A7}"/>
          </ac:spMkLst>
        </pc:spChg>
        <pc:spChg chg="add mod ord">
          <ac:chgData name="Chan Zhi Wen, Ian" userId="10427a44-90a0-4c20-831c-e237817aaaf3" providerId="ADAL" clId="{D09991BF-7861-4CD9-B294-8D76008C0909}" dt="2021-10-11T05:16:20.220" v="12976" actId="1036"/>
          <ac:spMkLst>
            <pc:docMk/>
            <pc:sldMk cId="406492358" sldId="450"/>
            <ac:spMk id="15" creationId="{C604D013-AB2F-4453-BA39-6659CC8C981D}"/>
          </ac:spMkLst>
        </pc:spChg>
        <pc:picChg chg="add del mod">
          <ac:chgData name="Chan Zhi Wen, Ian" userId="10427a44-90a0-4c20-831c-e237817aaaf3" providerId="ADAL" clId="{D09991BF-7861-4CD9-B294-8D76008C0909}" dt="2021-10-11T05:03:27.784" v="12767" actId="478"/>
          <ac:picMkLst>
            <pc:docMk/>
            <pc:sldMk cId="406492358" sldId="450"/>
            <ac:picMk id="6" creationId="{9F22820A-FBF1-4B56-A5F4-D68C8F9E5BF1}"/>
          </ac:picMkLst>
        </pc:picChg>
        <pc:picChg chg="add mod ord">
          <ac:chgData name="Chan Zhi Wen, Ian" userId="10427a44-90a0-4c20-831c-e237817aaaf3" providerId="ADAL" clId="{D09991BF-7861-4CD9-B294-8D76008C0909}" dt="2021-10-11T05:16:20.220" v="12976" actId="1036"/>
          <ac:picMkLst>
            <pc:docMk/>
            <pc:sldMk cId="406492358" sldId="450"/>
            <ac:picMk id="17" creationId="{4A24ECA0-6EFB-4503-AEF6-15B86A13EDA5}"/>
          </ac:picMkLst>
        </pc:picChg>
        <pc:cxnChg chg="add mod ord">
          <ac:chgData name="Chan Zhi Wen, Ian" userId="10427a44-90a0-4c20-831c-e237817aaaf3" providerId="ADAL" clId="{D09991BF-7861-4CD9-B294-8D76008C0909}" dt="2021-10-11T05:16:20.220" v="12976" actId="1036"/>
          <ac:cxnSpMkLst>
            <pc:docMk/>
            <pc:sldMk cId="406492358" sldId="450"/>
            <ac:cxnSpMk id="8" creationId="{217DD542-C7BA-404D-95E7-CB8414BFC97B}"/>
          </ac:cxnSpMkLst>
        </pc:cxnChg>
        <pc:cxnChg chg="add mod ord">
          <ac:chgData name="Chan Zhi Wen, Ian" userId="10427a44-90a0-4c20-831c-e237817aaaf3" providerId="ADAL" clId="{D09991BF-7861-4CD9-B294-8D76008C0909}" dt="2021-10-11T05:16:20.220" v="12976" actId="1036"/>
          <ac:cxnSpMkLst>
            <pc:docMk/>
            <pc:sldMk cId="406492358" sldId="450"/>
            <ac:cxnSpMk id="10" creationId="{BC503F84-F382-497D-AD45-447ED929AD07}"/>
          </ac:cxnSpMkLst>
        </pc:cxnChg>
      </pc:sldChg>
      <pc:sldChg chg="modSp add del mod ord">
        <pc:chgData name="Chan Zhi Wen, Ian" userId="10427a44-90a0-4c20-831c-e237817aaaf3" providerId="ADAL" clId="{D09991BF-7861-4CD9-B294-8D76008C0909}" dt="2021-10-09T19:29:46.853" v="2956" actId="2696"/>
        <pc:sldMkLst>
          <pc:docMk/>
          <pc:sldMk cId="3274992207" sldId="450"/>
        </pc:sldMkLst>
        <pc:spChg chg="mod">
          <ac:chgData name="Chan Zhi Wen, Ian" userId="10427a44-90a0-4c20-831c-e237817aaaf3" providerId="ADAL" clId="{D09991BF-7861-4CD9-B294-8D76008C0909}" dt="2021-10-09T17:44:52.581" v="1358" actId="20577"/>
          <ac:spMkLst>
            <pc:docMk/>
            <pc:sldMk cId="3274992207" sldId="450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7:45:07.591" v="1365" actId="20577"/>
          <ac:spMkLst>
            <pc:docMk/>
            <pc:sldMk cId="3274992207" sldId="450"/>
            <ac:spMk id="3" creationId="{E6CD1D97-2687-4B15-BF3D-D09058FCEB2F}"/>
          </ac:spMkLst>
        </pc:spChg>
      </pc:sldChg>
      <pc:sldChg chg="add del">
        <pc:chgData name="Chan Zhi Wen, Ian" userId="10427a44-90a0-4c20-831c-e237817aaaf3" providerId="ADAL" clId="{D09991BF-7861-4CD9-B294-8D76008C0909}" dt="2021-10-09T17:45:36.924" v="1367" actId="47"/>
        <pc:sldMkLst>
          <pc:docMk/>
          <pc:sldMk cId="1377575124" sldId="451"/>
        </pc:sldMkLst>
      </pc:sldChg>
      <pc:sldChg chg="addSp delSp modSp add mod">
        <pc:chgData name="Chan Zhi Wen, Ian" userId="10427a44-90a0-4c20-831c-e237817aaaf3" providerId="ADAL" clId="{D09991BF-7861-4CD9-B294-8D76008C0909}" dt="2021-10-10T19:19:58.961" v="11255"/>
        <pc:sldMkLst>
          <pc:docMk/>
          <pc:sldMk cId="2174421507" sldId="451"/>
        </pc:sldMkLst>
        <pc:spChg chg="mod">
          <ac:chgData name="Chan Zhi Wen, Ian" userId="10427a44-90a0-4c20-831c-e237817aaaf3" providerId="ADAL" clId="{D09991BF-7861-4CD9-B294-8D76008C0909}" dt="2021-10-10T19:19:58.961" v="11255"/>
          <ac:spMkLst>
            <pc:docMk/>
            <pc:sldMk cId="2174421507" sldId="451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0T16:31:16.156" v="9152" actId="27636"/>
          <ac:spMkLst>
            <pc:docMk/>
            <pc:sldMk cId="2174421507" sldId="451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0T16:52:20.045" v="9225" actId="20577"/>
          <ac:spMkLst>
            <pc:docMk/>
            <pc:sldMk cId="2174421507" sldId="451"/>
            <ac:spMk id="6" creationId="{948F6056-848B-4B76-9C01-110124AF496F}"/>
          </ac:spMkLst>
        </pc:spChg>
        <pc:spChg chg="add del mod">
          <ac:chgData name="Chan Zhi Wen, Ian" userId="10427a44-90a0-4c20-831c-e237817aaaf3" providerId="ADAL" clId="{D09991BF-7861-4CD9-B294-8D76008C0909}" dt="2021-10-10T16:29:40.792" v="9127" actId="478"/>
          <ac:spMkLst>
            <pc:docMk/>
            <pc:sldMk cId="2174421507" sldId="451"/>
            <ac:spMk id="7" creationId="{353DE911-8719-4F27-A395-D8B54933B4C8}"/>
          </ac:spMkLst>
        </pc:spChg>
        <pc:spChg chg="add mod">
          <ac:chgData name="Chan Zhi Wen, Ian" userId="10427a44-90a0-4c20-831c-e237817aaaf3" providerId="ADAL" clId="{D09991BF-7861-4CD9-B294-8D76008C0909}" dt="2021-10-10T16:30:05.635" v="9137" actId="14100"/>
          <ac:spMkLst>
            <pc:docMk/>
            <pc:sldMk cId="2174421507" sldId="451"/>
            <ac:spMk id="8" creationId="{36DD2C16-A324-4396-835A-9EDC22E0694B}"/>
          </ac:spMkLst>
        </pc:spChg>
      </pc:sldChg>
      <pc:sldChg chg="addSp modSp add mod">
        <pc:chgData name="Chan Zhi Wen, Ian" userId="10427a44-90a0-4c20-831c-e237817aaaf3" providerId="ADAL" clId="{D09991BF-7861-4CD9-B294-8D76008C0909}" dt="2021-10-10T19:20:50.420" v="11280" actId="20577"/>
        <pc:sldMkLst>
          <pc:docMk/>
          <pc:sldMk cId="3621385377" sldId="452"/>
        </pc:sldMkLst>
        <pc:spChg chg="mod">
          <ac:chgData name="Chan Zhi Wen, Ian" userId="10427a44-90a0-4c20-831c-e237817aaaf3" providerId="ADAL" clId="{D09991BF-7861-4CD9-B294-8D76008C0909}" dt="2021-10-10T19:20:10.606" v="11271" actId="20577"/>
          <ac:spMkLst>
            <pc:docMk/>
            <pc:sldMk cId="3621385377" sldId="452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0T19:20:50.420" v="11280" actId="20577"/>
          <ac:spMkLst>
            <pc:docMk/>
            <pc:sldMk cId="3621385377" sldId="45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0T16:55:30.282" v="9322" actId="27636"/>
          <ac:spMkLst>
            <pc:docMk/>
            <pc:sldMk cId="3621385377" sldId="452"/>
            <ac:spMk id="6" creationId="{87BCC078-00D5-461C-B3E9-9804A7C21219}"/>
          </ac:spMkLst>
        </pc:spChg>
        <pc:spChg chg="add mod">
          <ac:chgData name="Chan Zhi Wen, Ian" userId="10427a44-90a0-4c20-831c-e237817aaaf3" providerId="ADAL" clId="{D09991BF-7861-4CD9-B294-8D76008C0909}" dt="2021-10-10T16:55:27.049" v="9320" actId="20577"/>
          <ac:spMkLst>
            <pc:docMk/>
            <pc:sldMk cId="3621385377" sldId="452"/>
            <ac:spMk id="7" creationId="{168EF4AF-553F-42E1-8287-FA52B0D831D1}"/>
          </ac:spMkLst>
        </pc:spChg>
        <pc:picChg chg="add mod">
          <ac:chgData name="Chan Zhi Wen, Ian" userId="10427a44-90a0-4c20-831c-e237817aaaf3" providerId="ADAL" clId="{D09991BF-7861-4CD9-B294-8D76008C0909}" dt="2021-10-10T16:57:04.927" v="9335" actId="1037"/>
          <ac:picMkLst>
            <pc:docMk/>
            <pc:sldMk cId="3621385377" sldId="452"/>
            <ac:picMk id="8" creationId="{81E792F2-AB56-468C-A974-108B539144A6}"/>
          </ac:picMkLst>
        </pc:picChg>
        <pc:picChg chg="add mod">
          <ac:chgData name="Chan Zhi Wen, Ian" userId="10427a44-90a0-4c20-831c-e237817aaaf3" providerId="ADAL" clId="{D09991BF-7861-4CD9-B294-8D76008C0909}" dt="2021-10-10T16:57:04.927" v="9335" actId="1037"/>
          <ac:picMkLst>
            <pc:docMk/>
            <pc:sldMk cId="3621385377" sldId="452"/>
            <ac:picMk id="10" creationId="{A39CD9CB-0629-4717-8F16-DBE860B6201C}"/>
          </ac:picMkLst>
        </pc:picChg>
        <pc:picChg chg="add mod">
          <ac:chgData name="Chan Zhi Wen, Ian" userId="10427a44-90a0-4c20-831c-e237817aaaf3" providerId="ADAL" clId="{D09991BF-7861-4CD9-B294-8D76008C0909}" dt="2021-10-10T16:58:04.985" v="9347" actId="1076"/>
          <ac:picMkLst>
            <pc:docMk/>
            <pc:sldMk cId="3621385377" sldId="452"/>
            <ac:picMk id="12" creationId="{066AC1C1-01EA-4F19-B027-1B077C2631D9}"/>
          </ac:picMkLst>
        </pc:picChg>
      </pc:sldChg>
      <pc:sldChg chg="modSp add mod ord">
        <pc:chgData name="Chan Zhi Wen, Ian" userId="10427a44-90a0-4c20-831c-e237817aaaf3" providerId="ADAL" clId="{D09991BF-7861-4CD9-B294-8D76008C0909}" dt="2021-10-11T15:08:20.083" v="20813" actId="20577"/>
        <pc:sldMkLst>
          <pc:docMk/>
          <pc:sldMk cId="2664590235" sldId="453"/>
        </pc:sldMkLst>
        <pc:spChg chg="mod">
          <ac:chgData name="Chan Zhi Wen, Ian" userId="10427a44-90a0-4c20-831c-e237817aaaf3" providerId="ADAL" clId="{D09991BF-7861-4CD9-B294-8D76008C0909}" dt="2021-10-11T12:09:04.324" v="18355" actId="20577"/>
          <ac:spMkLst>
            <pc:docMk/>
            <pc:sldMk cId="2664590235" sldId="453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5:08:20.083" v="20813" actId="20577"/>
          <ac:spMkLst>
            <pc:docMk/>
            <pc:sldMk cId="2664590235" sldId="453"/>
            <ac:spMk id="3" creationId="{E6CD1D97-2687-4B15-BF3D-D09058FCEB2F}"/>
          </ac:spMkLst>
        </pc:spChg>
      </pc:sldChg>
      <pc:sldChg chg="addSp delSp modSp add mod ord">
        <pc:chgData name="Chan Zhi Wen, Ian" userId="10427a44-90a0-4c20-831c-e237817aaaf3" providerId="ADAL" clId="{D09991BF-7861-4CD9-B294-8D76008C0909}" dt="2021-10-11T14:48:20.696" v="20450" actId="1038"/>
        <pc:sldMkLst>
          <pc:docMk/>
          <pc:sldMk cId="3916604986" sldId="454"/>
        </pc:sldMkLst>
        <pc:spChg chg="mod">
          <ac:chgData name="Chan Zhi Wen, Ian" userId="10427a44-90a0-4c20-831c-e237817aaaf3" providerId="ADAL" clId="{D09991BF-7861-4CD9-B294-8D76008C0909}" dt="2021-10-09T17:51:44.466" v="1682" actId="20577"/>
          <ac:spMkLst>
            <pc:docMk/>
            <pc:sldMk cId="3916604986" sldId="454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4:32:59.236" v="19995" actId="27636"/>
          <ac:spMkLst>
            <pc:docMk/>
            <pc:sldMk cId="3916604986" sldId="454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D09991BF-7861-4CD9-B294-8D76008C0909}" dt="2021-10-11T14:32:51.231" v="19992" actId="478"/>
          <ac:spMkLst>
            <pc:docMk/>
            <pc:sldMk cId="3916604986" sldId="454"/>
            <ac:spMk id="7" creationId="{08CD3F1B-1802-45F4-A18B-6E9BB122AB13}"/>
          </ac:spMkLst>
        </pc:spChg>
        <pc:spChg chg="add mod">
          <ac:chgData name="Chan Zhi Wen, Ian" userId="10427a44-90a0-4c20-831c-e237817aaaf3" providerId="ADAL" clId="{D09991BF-7861-4CD9-B294-8D76008C0909}" dt="2021-10-11T14:33:55.171" v="20097" actId="1037"/>
          <ac:spMkLst>
            <pc:docMk/>
            <pc:sldMk cId="3916604986" sldId="454"/>
            <ac:spMk id="9" creationId="{E01DDDB4-A331-4091-A139-CA762473FAB3}"/>
          </ac:spMkLst>
        </pc:spChg>
        <pc:spChg chg="add del mod">
          <ac:chgData name="Chan Zhi Wen, Ian" userId="10427a44-90a0-4c20-831c-e237817aaaf3" providerId="ADAL" clId="{D09991BF-7861-4CD9-B294-8D76008C0909}" dt="2021-10-11T14:33:58.529" v="20099"/>
          <ac:spMkLst>
            <pc:docMk/>
            <pc:sldMk cId="3916604986" sldId="454"/>
            <ac:spMk id="12" creationId="{8E75A896-9765-4DFB-A590-77672EAD42C0}"/>
          </ac:spMkLst>
        </pc:spChg>
        <pc:spChg chg="add mod">
          <ac:chgData name="Chan Zhi Wen, Ian" userId="10427a44-90a0-4c20-831c-e237817aaaf3" providerId="ADAL" clId="{D09991BF-7861-4CD9-B294-8D76008C0909}" dt="2021-10-11T14:48:08.575" v="20414" actId="1038"/>
          <ac:spMkLst>
            <pc:docMk/>
            <pc:sldMk cId="3916604986" sldId="454"/>
            <ac:spMk id="14" creationId="{D6BABB03-1457-40E1-9393-649E3B4DBEDC}"/>
          </ac:spMkLst>
        </pc:spChg>
        <pc:spChg chg="add mod">
          <ac:chgData name="Chan Zhi Wen, Ian" userId="10427a44-90a0-4c20-831c-e237817aaaf3" providerId="ADAL" clId="{D09991BF-7861-4CD9-B294-8D76008C0909}" dt="2021-10-11T14:48:20.696" v="20450" actId="1038"/>
          <ac:spMkLst>
            <pc:docMk/>
            <pc:sldMk cId="3916604986" sldId="454"/>
            <ac:spMk id="16" creationId="{6E078284-D1C8-4D2C-990A-F1916343E1AA}"/>
          </ac:spMkLst>
        </pc:spChg>
        <pc:picChg chg="add mod">
          <ac:chgData name="Chan Zhi Wen, Ian" userId="10427a44-90a0-4c20-831c-e237817aaaf3" providerId="ADAL" clId="{D09991BF-7861-4CD9-B294-8D76008C0909}" dt="2021-10-11T14:33:13.917" v="20058" actId="1036"/>
          <ac:picMkLst>
            <pc:docMk/>
            <pc:sldMk cId="3916604986" sldId="454"/>
            <ac:picMk id="6" creationId="{B7F43D37-DB7A-4C22-AB43-A8BA2995EDF8}"/>
          </ac:picMkLst>
        </pc:picChg>
        <pc:cxnChg chg="add mod">
          <ac:chgData name="Chan Zhi Wen, Ian" userId="10427a44-90a0-4c20-831c-e237817aaaf3" providerId="ADAL" clId="{D09991BF-7861-4CD9-B294-8D76008C0909}" dt="2021-10-11T14:33:46.136" v="20064" actId="14100"/>
          <ac:cxnSpMkLst>
            <pc:docMk/>
            <pc:sldMk cId="3916604986" sldId="454"/>
            <ac:cxnSpMk id="8" creationId="{772B3EB7-3E46-49BA-A32B-63CE376202BC}"/>
          </ac:cxnSpMkLst>
        </pc:cxnChg>
        <pc:cxnChg chg="add mod">
          <ac:chgData name="Chan Zhi Wen, Ian" userId="10427a44-90a0-4c20-831c-e237817aaaf3" providerId="ADAL" clId="{D09991BF-7861-4CD9-B294-8D76008C0909}" dt="2021-10-11T14:48:05.771" v="20406" actId="14100"/>
          <ac:cxnSpMkLst>
            <pc:docMk/>
            <pc:sldMk cId="3916604986" sldId="454"/>
            <ac:cxnSpMk id="13" creationId="{87BFECC0-CC1F-4B35-84E3-185BD5D9F8C6}"/>
          </ac:cxnSpMkLst>
        </pc:cxnChg>
        <pc:cxnChg chg="add mod">
          <ac:chgData name="Chan Zhi Wen, Ian" userId="10427a44-90a0-4c20-831c-e237817aaaf3" providerId="ADAL" clId="{D09991BF-7861-4CD9-B294-8D76008C0909}" dt="2021-10-11T14:48:18.156" v="20447" actId="14100"/>
          <ac:cxnSpMkLst>
            <pc:docMk/>
            <pc:sldMk cId="3916604986" sldId="454"/>
            <ac:cxnSpMk id="15" creationId="{2956D084-C85D-4AD7-9A4A-7E3EF984E776}"/>
          </ac:cxnSpMkLst>
        </pc:cxnChg>
      </pc:sldChg>
      <pc:sldChg chg="addSp modSp add mod ord">
        <pc:chgData name="Chan Zhi Wen, Ian" userId="10427a44-90a0-4c20-831c-e237817aaaf3" providerId="ADAL" clId="{D09991BF-7861-4CD9-B294-8D76008C0909}" dt="2021-10-11T14:07:00.296" v="19583" actId="20577"/>
        <pc:sldMkLst>
          <pc:docMk/>
          <pc:sldMk cId="2226469017" sldId="455"/>
        </pc:sldMkLst>
        <pc:spChg chg="mod">
          <ac:chgData name="Chan Zhi Wen, Ian" userId="10427a44-90a0-4c20-831c-e237817aaaf3" providerId="ADAL" clId="{D09991BF-7861-4CD9-B294-8D76008C0909}" dt="2021-10-11T13:26:15.764" v="18993" actId="20577"/>
          <ac:spMkLst>
            <pc:docMk/>
            <pc:sldMk cId="2226469017" sldId="455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4:07:00.296" v="19583" actId="20577"/>
          <ac:spMkLst>
            <pc:docMk/>
            <pc:sldMk cId="2226469017" sldId="45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13:42:21.206" v="19152" actId="1076"/>
          <ac:spMkLst>
            <pc:docMk/>
            <pc:sldMk cId="2226469017" sldId="455"/>
            <ac:spMk id="6" creationId="{115622B4-6419-4D83-A04A-E66CB4DD2BE3}"/>
          </ac:spMkLst>
        </pc:spChg>
        <pc:spChg chg="add mod">
          <ac:chgData name="Chan Zhi Wen, Ian" userId="10427a44-90a0-4c20-831c-e237817aaaf3" providerId="ADAL" clId="{D09991BF-7861-4CD9-B294-8D76008C0909}" dt="2021-10-11T13:42:46.254" v="19186" actId="1038"/>
          <ac:spMkLst>
            <pc:docMk/>
            <pc:sldMk cId="2226469017" sldId="455"/>
            <ac:spMk id="12" creationId="{88B33BF3-AADE-4F7A-A326-6A8B3526D953}"/>
          </ac:spMkLst>
        </pc:spChg>
        <pc:spChg chg="add mod">
          <ac:chgData name="Chan Zhi Wen, Ian" userId="10427a44-90a0-4c20-831c-e237817aaaf3" providerId="ADAL" clId="{D09991BF-7861-4CD9-B294-8D76008C0909}" dt="2021-10-11T13:43:44.906" v="19309" actId="1037"/>
          <ac:spMkLst>
            <pc:docMk/>
            <pc:sldMk cId="2226469017" sldId="455"/>
            <ac:spMk id="15" creationId="{1565E457-F8CD-429F-ADF3-F56883F17963}"/>
          </ac:spMkLst>
        </pc:spChg>
        <pc:spChg chg="add mod">
          <ac:chgData name="Chan Zhi Wen, Ian" userId="10427a44-90a0-4c20-831c-e237817aaaf3" providerId="ADAL" clId="{D09991BF-7861-4CD9-B294-8D76008C0909}" dt="2021-10-11T13:47:08.304" v="19503" actId="1038"/>
          <ac:spMkLst>
            <pc:docMk/>
            <pc:sldMk cId="2226469017" sldId="455"/>
            <ac:spMk id="23" creationId="{C16E3B69-7982-4098-BF40-BAE247C84580}"/>
          </ac:spMkLst>
        </pc:spChg>
        <pc:picChg chg="add mod">
          <ac:chgData name="Chan Zhi Wen, Ian" userId="10427a44-90a0-4c20-831c-e237817aaaf3" providerId="ADAL" clId="{D09991BF-7861-4CD9-B294-8D76008C0909}" dt="2021-10-11T13:45:29.237" v="19337" actId="14100"/>
          <ac:picMkLst>
            <pc:docMk/>
            <pc:sldMk cId="2226469017" sldId="455"/>
            <ac:picMk id="19" creationId="{561E8846-753A-48E6-98CA-91CEB05AFECA}"/>
          </ac:picMkLst>
        </pc:picChg>
        <pc:picChg chg="add mod">
          <ac:chgData name="Chan Zhi Wen, Ian" userId="10427a44-90a0-4c20-831c-e237817aaaf3" providerId="ADAL" clId="{D09991BF-7861-4CD9-B294-8D76008C0909}" dt="2021-10-11T13:45:58.722" v="19351" actId="1035"/>
          <ac:picMkLst>
            <pc:docMk/>
            <pc:sldMk cId="2226469017" sldId="455"/>
            <ac:picMk id="21" creationId="{A17AD94C-D10E-4FF1-8C26-E52A89A3C7FA}"/>
          </ac:picMkLst>
        </pc:picChg>
        <pc:cxnChg chg="add mod">
          <ac:chgData name="Chan Zhi Wen, Ian" userId="10427a44-90a0-4c20-831c-e237817aaaf3" providerId="ADAL" clId="{D09991BF-7861-4CD9-B294-8D76008C0909}" dt="2021-10-11T13:43:52.758" v="19310" actId="14100"/>
          <ac:cxnSpMkLst>
            <pc:docMk/>
            <pc:sldMk cId="2226469017" sldId="455"/>
            <ac:cxnSpMk id="7" creationId="{3D1FD21F-7E53-4EA6-AA80-2BB349D55BAE}"/>
          </ac:cxnSpMkLst>
        </pc:cxnChg>
        <pc:cxnChg chg="add mod">
          <ac:chgData name="Chan Zhi Wen, Ian" userId="10427a44-90a0-4c20-831c-e237817aaaf3" providerId="ADAL" clId="{D09991BF-7861-4CD9-B294-8D76008C0909}" dt="2021-10-11T13:42:55.683" v="19187" actId="14100"/>
          <ac:cxnSpMkLst>
            <pc:docMk/>
            <pc:sldMk cId="2226469017" sldId="455"/>
            <ac:cxnSpMk id="10" creationId="{0EADB338-F3D2-496F-B845-BCB64C32038F}"/>
          </ac:cxnSpMkLst>
        </pc:cxnChg>
        <pc:cxnChg chg="add mod">
          <ac:chgData name="Chan Zhi Wen, Ian" userId="10427a44-90a0-4c20-831c-e237817aaaf3" providerId="ADAL" clId="{D09991BF-7861-4CD9-B294-8D76008C0909}" dt="2021-10-11T13:44:02.199" v="19332" actId="1038"/>
          <ac:cxnSpMkLst>
            <pc:docMk/>
            <pc:sldMk cId="2226469017" sldId="455"/>
            <ac:cxnSpMk id="14" creationId="{7F3B676F-AD93-4DF4-B485-37DEC6726DAF}"/>
          </ac:cxnSpMkLst>
        </pc:cxnChg>
        <pc:cxnChg chg="add mod">
          <ac:chgData name="Chan Zhi Wen, Ian" userId="10427a44-90a0-4c20-831c-e237817aaaf3" providerId="ADAL" clId="{D09991BF-7861-4CD9-B294-8D76008C0909}" dt="2021-10-11T13:47:26.567" v="19509" actId="1037"/>
          <ac:cxnSpMkLst>
            <pc:docMk/>
            <pc:sldMk cId="2226469017" sldId="455"/>
            <ac:cxnSpMk id="22" creationId="{34E9B6C7-4CF3-412E-8CBF-9A0EF5461E34}"/>
          </ac:cxnSpMkLst>
        </pc:cxnChg>
      </pc:sldChg>
      <pc:sldChg chg="add del">
        <pc:chgData name="Chan Zhi Wen, Ian" userId="10427a44-90a0-4c20-831c-e237817aaaf3" providerId="ADAL" clId="{D09991BF-7861-4CD9-B294-8D76008C0909}" dt="2021-10-09T17:51:55.400" v="1684" actId="47"/>
        <pc:sldMkLst>
          <pc:docMk/>
          <pc:sldMk cId="3999897812" sldId="455"/>
        </pc:sldMkLst>
      </pc:sldChg>
      <pc:sldChg chg="modSp add del mod">
        <pc:chgData name="Chan Zhi Wen, Ian" userId="10427a44-90a0-4c20-831c-e237817aaaf3" providerId="ADAL" clId="{D09991BF-7861-4CD9-B294-8D76008C0909}" dt="2021-10-11T15:23:18.219" v="20922" actId="47"/>
        <pc:sldMkLst>
          <pc:docMk/>
          <pc:sldMk cId="254880558" sldId="456"/>
        </pc:sldMkLst>
        <pc:spChg chg="mod">
          <ac:chgData name="Chan Zhi Wen, Ian" userId="10427a44-90a0-4c20-831c-e237817aaaf3" providerId="ADAL" clId="{D09991BF-7861-4CD9-B294-8D76008C0909}" dt="2021-10-09T18:03:10.711" v="2096" actId="20577"/>
          <ac:spMkLst>
            <pc:docMk/>
            <pc:sldMk cId="254880558" sldId="456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09T18:03:45.529" v="2234" actId="20577"/>
          <ac:spMkLst>
            <pc:docMk/>
            <pc:sldMk cId="254880558" sldId="456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D09991BF-7861-4CD9-B294-8D76008C0909}" dt="2021-10-11T16:22:34.485" v="22488" actId="14100"/>
        <pc:sldMkLst>
          <pc:docMk/>
          <pc:sldMk cId="1158328590" sldId="457"/>
        </pc:sldMkLst>
        <pc:spChg chg="mod">
          <ac:chgData name="Chan Zhi Wen, Ian" userId="10427a44-90a0-4c20-831c-e237817aaaf3" providerId="ADAL" clId="{D09991BF-7861-4CD9-B294-8D76008C0909}" dt="2021-10-11T15:29:33.344" v="20993" actId="20577"/>
          <ac:spMkLst>
            <pc:docMk/>
            <pc:sldMk cId="1158328590" sldId="457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6:20:49.280" v="22432" actId="255"/>
          <ac:spMkLst>
            <pc:docMk/>
            <pc:sldMk cId="1158328590" sldId="45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16:22:08.159" v="22477" actId="14100"/>
          <ac:spMkLst>
            <pc:docMk/>
            <pc:sldMk cId="1158328590" sldId="457"/>
            <ac:spMk id="7" creationId="{9D1DCDF2-2F65-41DB-A3CA-6C41CD706089}"/>
          </ac:spMkLst>
        </pc:spChg>
        <pc:spChg chg="add mod">
          <ac:chgData name="Chan Zhi Wen, Ian" userId="10427a44-90a0-4c20-831c-e237817aaaf3" providerId="ADAL" clId="{D09991BF-7861-4CD9-B294-8D76008C0909}" dt="2021-10-11T16:22:34.485" v="22488" actId="14100"/>
          <ac:spMkLst>
            <pc:docMk/>
            <pc:sldMk cId="1158328590" sldId="457"/>
            <ac:spMk id="12" creationId="{8A360F57-BCD1-475F-8482-E8EB8106CCE1}"/>
          </ac:spMkLst>
        </pc:spChg>
        <pc:spChg chg="add mod">
          <ac:chgData name="Chan Zhi Wen, Ian" userId="10427a44-90a0-4c20-831c-e237817aaaf3" providerId="ADAL" clId="{D09991BF-7861-4CD9-B294-8D76008C0909}" dt="2021-10-11T16:22:26.216" v="22486" actId="20577"/>
          <ac:spMkLst>
            <pc:docMk/>
            <pc:sldMk cId="1158328590" sldId="457"/>
            <ac:spMk id="17" creationId="{9B6EC02B-2097-4404-AC56-CCA728F620C2}"/>
          </ac:spMkLst>
        </pc:spChg>
        <pc:picChg chg="add mod">
          <ac:chgData name="Chan Zhi Wen, Ian" userId="10427a44-90a0-4c20-831c-e237817aaaf3" providerId="ADAL" clId="{D09991BF-7861-4CD9-B294-8D76008C0909}" dt="2021-10-11T16:21:49.428" v="22471" actId="1038"/>
          <ac:picMkLst>
            <pc:docMk/>
            <pc:sldMk cId="1158328590" sldId="457"/>
            <ac:picMk id="9" creationId="{2435FD7B-8174-450A-A320-2792341F1E3D}"/>
          </ac:picMkLst>
        </pc:picChg>
        <pc:picChg chg="add mod ord">
          <ac:chgData name="Chan Zhi Wen, Ian" userId="10427a44-90a0-4c20-831c-e237817aaaf3" providerId="ADAL" clId="{D09991BF-7861-4CD9-B294-8D76008C0909}" dt="2021-10-11T16:21:43.896" v="22442" actId="14100"/>
          <ac:picMkLst>
            <pc:docMk/>
            <pc:sldMk cId="1158328590" sldId="457"/>
            <ac:picMk id="11" creationId="{1F434474-7BD3-40BE-B776-5D5498E37CF6}"/>
          </ac:picMkLst>
        </pc:picChg>
        <pc:picChg chg="add del mod">
          <ac:chgData name="Chan Zhi Wen, Ian" userId="10427a44-90a0-4c20-831c-e237817aaaf3" providerId="ADAL" clId="{D09991BF-7861-4CD9-B294-8D76008C0909}" dt="2021-10-11T16:10:04.531" v="21759" actId="21"/>
          <ac:picMkLst>
            <pc:docMk/>
            <pc:sldMk cId="1158328590" sldId="457"/>
            <ac:picMk id="18" creationId="{A9C71139-3A75-482A-81FC-DB7C89C2448E}"/>
          </ac:picMkLst>
        </pc:picChg>
        <pc:picChg chg="add del mod">
          <ac:chgData name="Chan Zhi Wen, Ian" userId="10427a44-90a0-4c20-831c-e237817aaaf3" providerId="ADAL" clId="{D09991BF-7861-4CD9-B294-8D76008C0909}" dt="2021-10-11T16:10:49.322" v="21766" actId="21"/>
          <ac:picMkLst>
            <pc:docMk/>
            <pc:sldMk cId="1158328590" sldId="457"/>
            <ac:picMk id="20" creationId="{92C0C0EA-657C-4FB1-9E86-9E78EF4ACB4A}"/>
          </ac:picMkLst>
        </pc:picChg>
        <pc:cxnChg chg="add mod">
          <ac:chgData name="Chan Zhi Wen, Ian" userId="10427a44-90a0-4c20-831c-e237817aaaf3" providerId="ADAL" clId="{D09991BF-7861-4CD9-B294-8D76008C0909}" dt="2021-10-11T16:22:01.769" v="22475" actId="14100"/>
          <ac:cxnSpMkLst>
            <pc:docMk/>
            <pc:sldMk cId="1158328590" sldId="457"/>
            <ac:cxnSpMk id="6" creationId="{5D8651BB-502A-46FD-B4D5-C3D262CB0147}"/>
          </ac:cxnSpMkLst>
        </pc:cxnChg>
        <pc:cxnChg chg="add mod">
          <ac:chgData name="Chan Zhi Wen, Ian" userId="10427a44-90a0-4c20-831c-e237817aaaf3" providerId="ADAL" clId="{D09991BF-7861-4CD9-B294-8D76008C0909}" dt="2021-10-11T16:22:13.346" v="22479" actId="14100"/>
          <ac:cxnSpMkLst>
            <pc:docMk/>
            <pc:sldMk cId="1158328590" sldId="457"/>
            <ac:cxnSpMk id="13" creationId="{1F7E9BEE-9B33-40C1-8886-0217536DE852}"/>
          </ac:cxnSpMkLst>
        </pc:cxnChg>
      </pc:sldChg>
      <pc:sldChg chg="addSp delSp modSp add mod">
        <pc:chgData name="Chan Zhi Wen, Ian" userId="10427a44-90a0-4c20-831c-e237817aaaf3" providerId="ADAL" clId="{D09991BF-7861-4CD9-B294-8D76008C0909}" dt="2021-10-11T16:22:58.447" v="22493" actId="1076"/>
        <pc:sldMkLst>
          <pc:docMk/>
          <pc:sldMk cId="2502191246" sldId="458"/>
        </pc:sldMkLst>
        <pc:spChg chg="mod">
          <ac:chgData name="Chan Zhi Wen, Ian" userId="10427a44-90a0-4c20-831c-e237817aaaf3" providerId="ADAL" clId="{D09991BF-7861-4CD9-B294-8D76008C0909}" dt="2021-10-11T15:34:30.243" v="21159" actId="20577"/>
          <ac:spMkLst>
            <pc:docMk/>
            <pc:sldMk cId="2502191246" sldId="458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6:19:22.195" v="22394" actId="20577"/>
          <ac:spMkLst>
            <pc:docMk/>
            <pc:sldMk cId="2502191246" sldId="45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16:22:52.494" v="22491" actId="1076"/>
          <ac:spMkLst>
            <pc:docMk/>
            <pc:sldMk cId="2502191246" sldId="458"/>
            <ac:spMk id="13" creationId="{B6A93800-6DB4-4B0C-B35E-836F4CF6CCB9}"/>
          </ac:spMkLst>
        </pc:spChg>
        <pc:picChg chg="add del mod">
          <ac:chgData name="Chan Zhi Wen, Ian" userId="10427a44-90a0-4c20-831c-e237817aaaf3" providerId="ADAL" clId="{D09991BF-7861-4CD9-B294-8D76008C0909}" dt="2021-10-11T16:09:52.541" v="21753" actId="478"/>
          <ac:picMkLst>
            <pc:docMk/>
            <pc:sldMk cId="2502191246" sldId="458"/>
            <ac:picMk id="6" creationId="{4185558C-6FF5-40F2-AE62-CD89C3FBEA74}"/>
          </ac:picMkLst>
        </pc:picChg>
        <pc:picChg chg="add del mod ord">
          <ac:chgData name="Chan Zhi Wen, Ian" userId="10427a44-90a0-4c20-831c-e237817aaaf3" providerId="ADAL" clId="{D09991BF-7861-4CD9-B294-8D76008C0909}" dt="2021-10-11T16:10:08.585" v="21761" actId="478"/>
          <ac:picMkLst>
            <pc:docMk/>
            <pc:sldMk cId="2502191246" sldId="458"/>
            <ac:picMk id="8" creationId="{063E201E-25D5-4A66-B864-7CCC4B1852E0}"/>
          </ac:picMkLst>
        </pc:picChg>
        <pc:picChg chg="add del">
          <ac:chgData name="Chan Zhi Wen, Ian" userId="10427a44-90a0-4c20-831c-e237817aaaf3" providerId="ADAL" clId="{D09991BF-7861-4CD9-B294-8D76008C0909}" dt="2021-10-11T16:09:55.348" v="21755" actId="21"/>
          <ac:picMkLst>
            <pc:docMk/>
            <pc:sldMk cId="2502191246" sldId="458"/>
            <ac:picMk id="10" creationId="{CFD39103-73C9-46BC-95B7-5FE75299CEE0}"/>
          </ac:picMkLst>
        </pc:picChg>
        <pc:picChg chg="add mod">
          <ac:chgData name="Chan Zhi Wen, Ian" userId="10427a44-90a0-4c20-831c-e237817aaaf3" providerId="ADAL" clId="{D09991BF-7861-4CD9-B294-8D76008C0909}" dt="2021-10-11T16:22:58.447" v="22493" actId="1076"/>
          <ac:picMkLst>
            <pc:docMk/>
            <pc:sldMk cId="2502191246" sldId="458"/>
            <ac:picMk id="11" creationId="{16EEC6B2-E261-4915-9229-855E0076821D}"/>
          </ac:picMkLst>
        </pc:picChg>
        <pc:picChg chg="add mod ord">
          <ac:chgData name="Chan Zhi Wen, Ian" userId="10427a44-90a0-4c20-831c-e237817aaaf3" providerId="ADAL" clId="{D09991BF-7861-4CD9-B294-8D76008C0909}" dt="2021-10-11T16:22:44.486" v="22489" actId="14100"/>
          <ac:picMkLst>
            <pc:docMk/>
            <pc:sldMk cId="2502191246" sldId="458"/>
            <ac:picMk id="12" creationId="{E95E378D-3850-43ED-8941-893382E3E3EF}"/>
          </ac:picMkLst>
        </pc:picChg>
        <pc:picChg chg="add del mod">
          <ac:chgData name="Chan Zhi Wen, Ian" userId="10427a44-90a0-4c20-831c-e237817aaaf3" providerId="ADAL" clId="{D09991BF-7861-4CD9-B294-8D76008C0909}" dt="2021-10-11T16:20:07.260" v="22429" actId="21"/>
          <ac:picMkLst>
            <pc:docMk/>
            <pc:sldMk cId="2502191246" sldId="458"/>
            <ac:picMk id="14" creationId="{00CF39E4-99DF-40CB-8464-62FFBC0377D1}"/>
          </ac:picMkLst>
        </pc:picChg>
        <pc:picChg chg="add del mod">
          <ac:chgData name="Chan Zhi Wen, Ian" userId="10427a44-90a0-4c20-831c-e237817aaaf3" providerId="ADAL" clId="{D09991BF-7861-4CD9-B294-8D76008C0909}" dt="2021-10-11T16:21:22.804" v="22439" actId="21"/>
          <ac:picMkLst>
            <pc:docMk/>
            <pc:sldMk cId="2502191246" sldId="458"/>
            <ac:picMk id="15" creationId="{03FF5B8D-E24E-4A95-B887-43051FBE7EFD}"/>
          </ac:picMkLst>
        </pc:picChg>
      </pc:sldChg>
      <pc:sldChg chg="addSp delSp modSp add mod">
        <pc:chgData name="Chan Zhi Wen, Ian" userId="10427a44-90a0-4c20-831c-e237817aaaf3" providerId="ADAL" clId="{D09991BF-7861-4CD9-B294-8D76008C0909}" dt="2021-10-11T16:31:13.394" v="23296" actId="20577"/>
        <pc:sldMkLst>
          <pc:docMk/>
          <pc:sldMk cId="3657950659" sldId="459"/>
        </pc:sldMkLst>
        <pc:spChg chg="mod">
          <ac:chgData name="Chan Zhi Wen, Ian" userId="10427a44-90a0-4c20-831c-e237817aaaf3" providerId="ADAL" clId="{D09991BF-7861-4CD9-B294-8D76008C0909}" dt="2021-10-11T15:34:58.310" v="21217" actId="20577"/>
          <ac:spMkLst>
            <pc:docMk/>
            <pc:sldMk cId="3657950659" sldId="459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6:30:36.404" v="23274" actId="20577"/>
          <ac:spMkLst>
            <pc:docMk/>
            <pc:sldMk cId="3657950659" sldId="45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16:27:13.934" v="22927" actId="1076"/>
          <ac:spMkLst>
            <pc:docMk/>
            <pc:sldMk cId="3657950659" sldId="459"/>
            <ac:spMk id="11" creationId="{FEBD1FC7-8EF5-4033-9583-FE6FE449361B}"/>
          </ac:spMkLst>
        </pc:spChg>
        <pc:spChg chg="add mod">
          <ac:chgData name="Chan Zhi Wen, Ian" userId="10427a44-90a0-4c20-831c-e237817aaaf3" providerId="ADAL" clId="{D09991BF-7861-4CD9-B294-8D76008C0909}" dt="2021-10-11T16:31:07.226" v="23286" actId="14100"/>
          <ac:spMkLst>
            <pc:docMk/>
            <pc:sldMk cId="3657950659" sldId="459"/>
            <ac:spMk id="14" creationId="{E7D59090-B8B8-4FDD-B834-33F3DD2BDED7}"/>
          </ac:spMkLst>
        </pc:spChg>
        <pc:spChg chg="add mod">
          <ac:chgData name="Chan Zhi Wen, Ian" userId="10427a44-90a0-4c20-831c-e237817aaaf3" providerId="ADAL" clId="{D09991BF-7861-4CD9-B294-8D76008C0909}" dt="2021-10-11T16:31:13.394" v="23296" actId="20577"/>
          <ac:spMkLst>
            <pc:docMk/>
            <pc:sldMk cId="3657950659" sldId="459"/>
            <ac:spMk id="15" creationId="{4D012BFC-B6A2-4F80-867D-6240C3CD2DB7}"/>
          </ac:spMkLst>
        </pc:spChg>
        <pc:spChg chg="add mod">
          <ac:chgData name="Chan Zhi Wen, Ian" userId="10427a44-90a0-4c20-831c-e237817aaaf3" providerId="ADAL" clId="{D09991BF-7861-4CD9-B294-8D76008C0909}" dt="2021-10-11T16:30:23.222" v="23272" actId="207"/>
          <ac:spMkLst>
            <pc:docMk/>
            <pc:sldMk cId="3657950659" sldId="459"/>
            <ac:spMk id="16" creationId="{A79C5C31-51D6-4001-97A2-7C275AAD3F95}"/>
          </ac:spMkLst>
        </pc:spChg>
        <pc:picChg chg="add del">
          <ac:chgData name="Chan Zhi Wen, Ian" userId="10427a44-90a0-4c20-831c-e237817aaaf3" providerId="ADAL" clId="{D09991BF-7861-4CD9-B294-8D76008C0909}" dt="2021-10-11T16:19:56.925" v="22425" actId="21"/>
          <ac:picMkLst>
            <pc:docMk/>
            <pc:sldMk cId="3657950659" sldId="459"/>
            <ac:picMk id="6" creationId="{01270AD8-3D5E-405B-94B6-6915BDA9E3E1}"/>
          </ac:picMkLst>
        </pc:picChg>
        <pc:picChg chg="add mod ord">
          <ac:chgData name="Chan Zhi Wen, Ian" userId="10427a44-90a0-4c20-831c-e237817aaaf3" providerId="ADAL" clId="{D09991BF-7861-4CD9-B294-8D76008C0909}" dt="2021-10-11T16:29:13.778" v="23137" actId="167"/>
          <ac:picMkLst>
            <pc:docMk/>
            <pc:sldMk cId="3657950659" sldId="459"/>
            <ac:picMk id="7" creationId="{B504ACA1-3134-47BE-8C3E-8A74C54B94E2}"/>
          </ac:picMkLst>
        </pc:picChg>
        <pc:picChg chg="add del">
          <ac:chgData name="Chan Zhi Wen, Ian" userId="10427a44-90a0-4c20-831c-e237817aaaf3" providerId="ADAL" clId="{D09991BF-7861-4CD9-B294-8D76008C0909}" dt="2021-10-11T16:21:10.584" v="22435" actId="21"/>
          <ac:picMkLst>
            <pc:docMk/>
            <pc:sldMk cId="3657950659" sldId="459"/>
            <ac:picMk id="9" creationId="{066F2348-E137-481F-BBFB-1E61CB318E44}"/>
          </ac:picMkLst>
        </pc:picChg>
        <pc:picChg chg="add mod ord">
          <ac:chgData name="Chan Zhi Wen, Ian" userId="10427a44-90a0-4c20-831c-e237817aaaf3" providerId="ADAL" clId="{D09991BF-7861-4CD9-B294-8D76008C0909}" dt="2021-10-11T16:29:23.010" v="23140" actId="1076"/>
          <ac:picMkLst>
            <pc:docMk/>
            <pc:sldMk cId="3657950659" sldId="459"/>
            <ac:picMk id="10" creationId="{9EA738F1-E6BA-471B-B7B8-DE5CD67D9E65}"/>
          </ac:picMkLst>
        </pc:picChg>
        <pc:picChg chg="add mod">
          <ac:chgData name="Chan Zhi Wen, Ian" userId="10427a44-90a0-4c20-831c-e237817aaaf3" providerId="ADAL" clId="{D09991BF-7861-4CD9-B294-8D76008C0909}" dt="2021-10-11T16:28:59.469" v="23135" actId="1035"/>
          <ac:picMkLst>
            <pc:docMk/>
            <pc:sldMk cId="3657950659" sldId="459"/>
            <ac:picMk id="13" creationId="{36850F8E-92CA-40B9-BCE5-F5422A2EE3F3}"/>
          </ac:picMkLst>
        </pc:picChg>
      </pc:sldChg>
      <pc:sldChg chg="addSp delSp modSp add mod ord">
        <pc:chgData name="Chan Zhi Wen, Ian" userId="10427a44-90a0-4c20-831c-e237817aaaf3" providerId="ADAL" clId="{D09991BF-7861-4CD9-B294-8D76008C0909}" dt="2021-10-11T03:26:09.591" v="11564" actId="20577"/>
        <pc:sldMkLst>
          <pc:docMk/>
          <pc:sldMk cId="1631095364" sldId="460"/>
        </pc:sldMkLst>
        <pc:spChg chg="mod">
          <ac:chgData name="Chan Zhi Wen, Ian" userId="10427a44-90a0-4c20-831c-e237817aaaf3" providerId="ADAL" clId="{D09991BF-7861-4CD9-B294-8D76008C0909}" dt="2021-10-10T08:35:36.711" v="3998" actId="20577"/>
          <ac:spMkLst>
            <pc:docMk/>
            <pc:sldMk cId="1631095364" sldId="460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03:26:09.591" v="11564" actId="20577"/>
          <ac:spMkLst>
            <pc:docMk/>
            <pc:sldMk cId="1631095364" sldId="460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D09991BF-7861-4CD9-B294-8D76008C0909}" dt="2021-10-10T08:34:35.316" v="3982" actId="478"/>
          <ac:spMkLst>
            <pc:docMk/>
            <pc:sldMk cId="1631095364" sldId="460"/>
            <ac:spMk id="4" creationId="{51B3BB50-5A88-44C9-8BF0-6E9798AADB20}"/>
          </ac:spMkLst>
        </pc:spChg>
        <pc:spChg chg="add del mod">
          <ac:chgData name="Chan Zhi Wen, Ian" userId="10427a44-90a0-4c20-831c-e237817aaaf3" providerId="ADAL" clId="{D09991BF-7861-4CD9-B294-8D76008C0909}" dt="2021-10-10T08:34:35.316" v="3982" actId="478"/>
          <ac:spMkLst>
            <pc:docMk/>
            <pc:sldMk cId="1631095364" sldId="460"/>
            <ac:spMk id="6" creationId="{B6B4E274-FE62-4CD4-80F1-5D891E9EF7B4}"/>
          </ac:spMkLst>
        </pc:spChg>
        <pc:spChg chg="add del mod">
          <ac:chgData name="Chan Zhi Wen, Ian" userId="10427a44-90a0-4c20-831c-e237817aaaf3" providerId="ADAL" clId="{D09991BF-7861-4CD9-B294-8D76008C0909}" dt="2021-10-10T08:34:35.316" v="3982" actId="478"/>
          <ac:spMkLst>
            <pc:docMk/>
            <pc:sldMk cId="1631095364" sldId="460"/>
            <ac:spMk id="7" creationId="{C34CC328-EB0D-4BAD-BD42-F32C392F4F77}"/>
          </ac:spMkLst>
        </pc:spChg>
        <pc:spChg chg="add del mod">
          <ac:chgData name="Chan Zhi Wen, Ian" userId="10427a44-90a0-4c20-831c-e237817aaaf3" providerId="ADAL" clId="{D09991BF-7861-4CD9-B294-8D76008C0909}" dt="2021-10-10T08:34:35.316" v="3982" actId="478"/>
          <ac:spMkLst>
            <pc:docMk/>
            <pc:sldMk cId="1631095364" sldId="460"/>
            <ac:spMk id="8" creationId="{0915E9EC-B76F-4918-8BC5-EA81DF5EA418}"/>
          </ac:spMkLst>
        </pc:spChg>
        <pc:spChg chg="add del mod">
          <ac:chgData name="Chan Zhi Wen, Ian" userId="10427a44-90a0-4c20-831c-e237817aaaf3" providerId="ADAL" clId="{D09991BF-7861-4CD9-B294-8D76008C0909}" dt="2021-10-10T08:34:35.316" v="3982" actId="478"/>
          <ac:spMkLst>
            <pc:docMk/>
            <pc:sldMk cId="1631095364" sldId="460"/>
            <ac:spMk id="9" creationId="{B18B9FBE-B090-400E-B07B-03D0480EBD10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0" creationId="{215AE815-6013-4397-B96E-0814B9994466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1" creationId="{862383FB-DBD3-4E78-A07C-0E0C3038818D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2" creationId="{06A43D59-630F-4BE1-9BD9-2F531557EFC1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3" creationId="{C33EC04B-5B89-44AC-9D3E-2AAE9ACB461D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4" creationId="{75A70A64-CECB-4336-81A5-671BAFE45289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5" creationId="{95F65927-FCA9-4D8A-877E-3E7DDCCA8BD2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6" creationId="{AC54EA37-1BB2-454C-97DD-7461E8391F31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7" creationId="{25D19CFA-3BFB-4DCB-8BEA-C9626C821143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8" creationId="{FC43F9D1-6DC0-4F68-9567-4EC8D6BD3C3B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19" creationId="{92A7F60E-1F53-485A-9632-ED1D00A1F3EA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0" creationId="{AD538FB2-7773-4E25-8F8C-A7C50391ADC0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1" creationId="{BC84BE98-2DF7-4DF0-BF8B-33A8C0CF7EE3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2" creationId="{47DC612B-59C7-459D-8DC1-F758523F3A10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3" creationId="{ACF48196-1D60-4256-AB8C-33F96F1B62E8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4" creationId="{C39B165A-F3C9-4398-B4D4-11BDBD875BB8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5" creationId="{42087BA6-42F2-4D3A-848B-2FC83E4CF0C6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6" creationId="{9D340D5F-B7B3-4530-A8D5-930C700FB701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7" creationId="{9777478D-CFD7-4C77-BEDE-9A528AFDFB97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8" creationId="{51BCEDEC-CC45-4682-9E7F-B7410866CC57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29" creationId="{7733C6D4-B83C-4C65-92EE-497BB4DE9221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30" creationId="{5E5CA930-8B71-43B5-A742-9CCFDA709D09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31" creationId="{68E321D6-A581-42F0-A6D6-7C8C014A31E7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32" creationId="{7A15D60E-5C9C-4D42-AF5B-6959AF212A3E}"/>
          </ac:spMkLst>
        </pc:spChg>
        <pc:spChg chg="add del mod">
          <ac:chgData name="Chan Zhi Wen, Ian" userId="10427a44-90a0-4c20-831c-e237817aaaf3" providerId="ADAL" clId="{D09991BF-7861-4CD9-B294-8D76008C0909}" dt="2021-10-10T08:07:57.505" v="3543" actId="478"/>
          <ac:spMkLst>
            <pc:docMk/>
            <pc:sldMk cId="1631095364" sldId="460"/>
            <ac:spMk id="33" creationId="{21FA9D95-2205-4546-9462-163EFC539D67}"/>
          </ac:spMkLst>
        </pc:spChg>
        <pc:spChg chg="add del mod">
          <ac:chgData name="Chan Zhi Wen, Ian" userId="10427a44-90a0-4c20-831c-e237817aaaf3" providerId="ADAL" clId="{D09991BF-7861-4CD9-B294-8D76008C0909}" dt="2021-10-10T08:34:39.685" v="3983" actId="478"/>
          <ac:spMkLst>
            <pc:docMk/>
            <pc:sldMk cId="1631095364" sldId="460"/>
            <ac:spMk id="34" creationId="{273A7559-9312-4B54-B223-87E6BF25A1BC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36" creationId="{C58411EC-0856-43C8-8442-8B3A0CA119DC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37" creationId="{4FBDFF8C-7AD8-4C29-B8A2-A59B582AEBD0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38" creationId="{639CB26F-5F33-428E-ACB3-DB1F367DA4E1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39" creationId="{474A1087-F0A0-4F27-B8A5-B32F538F5BBA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40" creationId="{42935DC0-1FCC-4749-870A-AF4BA96442DE}"/>
          </ac:spMkLst>
        </pc:spChg>
        <pc:spChg chg="add del mod">
          <ac:chgData name="Chan Zhi Wen, Ian" userId="10427a44-90a0-4c20-831c-e237817aaaf3" providerId="ADAL" clId="{D09991BF-7861-4CD9-B294-8D76008C0909}" dt="2021-10-10T09:00:39.009" v="4491" actId="478"/>
          <ac:spMkLst>
            <pc:docMk/>
            <pc:sldMk cId="1631095364" sldId="460"/>
            <ac:spMk id="41" creationId="{673E3C5E-1BEE-42EF-B1A4-A443ECA5644D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42" creationId="{066D280C-57D9-4D4F-B350-D1163F787B44}"/>
          </ac:spMkLst>
        </pc:spChg>
        <pc:spChg chg="add mod">
          <ac:chgData name="Chan Zhi Wen, Ian" userId="10427a44-90a0-4c20-831c-e237817aaaf3" providerId="ADAL" clId="{D09991BF-7861-4CD9-B294-8D76008C0909}" dt="2021-10-11T03:21:23.695" v="11399" actId="1035"/>
          <ac:spMkLst>
            <pc:docMk/>
            <pc:sldMk cId="1631095364" sldId="460"/>
            <ac:spMk id="43" creationId="{9A0C18FB-BAA7-40F3-8865-2C53E4AB4A2D}"/>
          </ac:spMkLst>
        </pc:spChg>
        <pc:spChg chg="add del mod">
          <ac:chgData name="Chan Zhi Wen, Ian" userId="10427a44-90a0-4c20-831c-e237817aaaf3" providerId="ADAL" clId="{D09991BF-7861-4CD9-B294-8D76008C0909}" dt="2021-10-10T15:31:39.529" v="8769"/>
          <ac:spMkLst>
            <pc:docMk/>
            <pc:sldMk cId="1631095364" sldId="460"/>
            <ac:spMk id="44" creationId="{97EBEACF-70EE-4FE2-97E7-3DB069F73D59}"/>
          </ac:spMkLst>
        </pc:spChg>
        <pc:spChg chg="add mod">
          <ac:chgData name="Chan Zhi Wen, Ian" userId="10427a44-90a0-4c20-831c-e237817aaaf3" providerId="ADAL" clId="{D09991BF-7861-4CD9-B294-8D76008C0909}" dt="2021-10-11T03:22:50.741" v="11451" actId="14100"/>
          <ac:spMkLst>
            <pc:docMk/>
            <pc:sldMk cId="1631095364" sldId="460"/>
            <ac:spMk id="45" creationId="{5622C721-5687-45C2-A7B6-3A2A4319CF51}"/>
          </ac:spMkLst>
        </pc:spChg>
        <pc:picChg chg="add mod">
          <ac:chgData name="Chan Zhi Wen, Ian" userId="10427a44-90a0-4c20-831c-e237817aaaf3" providerId="ADAL" clId="{D09991BF-7861-4CD9-B294-8D76008C0909}" dt="2021-10-11T03:21:23.695" v="11399" actId="1035"/>
          <ac:picMkLst>
            <pc:docMk/>
            <pc:sldMk cId="1631095364" sldId="460"/>
            <ac:picMk id="35" creationId="{6BE60D0F-41F9-44E6-8AB4-97B679FDDB33}"/>
          </ac:picMkLst>
        </pc:picChg>
      </pc:sldChg>
      <pc:sldChg chg="modSp add mod">
        <pc:chgData name="Chan Zhi Wen, Ian" userId="10427a44-90a0-4c20-831c-e237817aaaf3" providerId="ADAL" clId="{D09991BF-7861-4CD9-B294-8D76008C0909}" dt="2021-10-09T19:28:59.999" v="2955" actId="20577"/>
        <pc:sldMkLst>
          <pc:docMk/>
          <pc:sldMk cId="3063900995" sldId="461"/>
        </pc:sldMkLst>
        <pc:spChg chg="mod">
          <ac:chgData name="Chan Zhi Wen, Ian" userId="10427a44-90a0-4c20-831c-e237817aaaf3" providerId="ADAL" clId="{D09991BF-7861-4CD9-B294-8D76008C0909}" dt="2021-10-09T19:28:36.531" v="2938" actId="20577"/>
          <ac:spMkLst>
            <pc:docMk/>
            <pc:sldMk cId="3063900995" sldId="461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28:59.999" v="2955" actId="20577"/>
          <ac:spMkLst>
            <pc:docMk/>
            <pc:sldMk cId="3063900995" sldId="461"/>
            <ac:spMk id="3" creationId="{DA13C78F-C99F-42FA-823B-98A8A52EC600}"/>
          </ac:spMkLst>
        </pc:spChg>
      </pc:sldChg>
      <pc:sldChg chg="modSp add mod">
        <pc:chgData name="Chan Zhi Wen, Ian" userId="10427a44-90a0-4c20-831c-e237817aaaf3" providerId="ADAL" clId="{D09991BF-7861-4CD9-B294-8D76008C0909}" dt="2021-10-09T19:30:18.833" v="3015" actId="20577"/>
        <pc:sldMkLst>
          <pc:docMk/>
          <pc:sldMk cId="1922561819" sldId="462"/>
        </pc:sldMkLst>
        <pc:spChg chg="mod">
          <ac:chgData name="Chan Zhi Wen, Ian" userId="10427a44-90a0-4c20-831c-e237817aaaf3" providerId="ADAL" clId="{D09991BF-7861-4CD9-B294-8D76008C0909}" dt="2021-10-09T19:30:05.779" v="2982" actId="20577"/>
          <ac:spMkLst>
            <pc:docMk/>
            <pc:sldMk cId="1922561819" sldId="462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30:18.833" v="3015" actId="20577"/>
          <ac:spMkLst>
            <pc:docMk/>
            <pc:sldMk cId="1922561819" sldId="462"/>
            <ac:spMk id="3" creationId="{DA13C78F-C99F-42FA-823B-98A8A52EC600}"/>
          </ac:spMkLst>
        </pc:spChg>
      </pc:sldChg>
      <pc:sldChg chg="modSp add mod">
        <pc:chgData name="Chan Zhi Wen, Ian" userId="10427a44-90a0-4c20-831c-e237817aaaf3" providerId="ADAL" clId="{D09991BF-7861-4CD9-B294-8D76008C0909}" dt="2021-10-11T15:28:57.454" v="20971" actId="313"/>
        <pc:sldMkLst>
          <pc:docMk/>
          <pc:sldMk cId="3417329306" sldId="463"/>
        </pc:sldMkLst>
        <pc:spChg chg="mod">
          <ac:chgData name="Chan Zhi Wen, Ian" userId="10427a44-90a0-4c20-831c-e237817aaaf3" providerId="ADAL" clId="{D09991BF-7861-4CD9-B294-8D76008C0909}" dt="2021-10-11T15:28:57.454" v="20971" actId="313"/>
          <ac:spMkLst>
            <pc:docMk/>
            <pc:sldMk cId="3417329306" sldId="463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51:04.366" v="3208" actId="20577"/>
          <ac:spMkLst>
            <pc:docMk/>
            <pc:sldMk cId="3417329306" sldId="463"/>
            <ac:spMk id="3" creationId="{DA13C78F-C99F-42FA-823B-98A8A52EC600}"/>
          </ac:spMkLst>
        </pc:spChg>
      </pc:sldChg>
      <pc:sldChg chg="add del ord">
        <pc:chgData name="Chan Zhi Wen, Ian" userId="10427a44-90a0-4c20-831c-e237817aaaf3" providerId="ADAL" clId="{D09991BF-7861-4CD9-B294-8D76008C0909}" dt="2021-10-09T19:51:43.863" v="3213" actId="47"/>
        <pc:sldMkLst>
          <pc:docMk/>
          <pc:sldMk cId="2096557863" sldId="464"/>
        </pc:sldMkLst>
      </pc:sldChg>
      <pc:sldChg chg="add del ord">
        <pc:chgData name="Chan Zhi Wen, Ian" userId="10427a44-90a0-4c20-831c-e237817aaaf3" providerId="ADAL" clId="{D09991BF-7861-4CD9-B294-8D76008C0909}" dt="2021-10-09T19:55:17.341" v="3324" actId="47"/>
        <pc:sldMkLst>
          <pc:docMk/>
          <pc:sldMk cId="2257342066" sldId="465"/>
        </pc:sldMkLst>
      </pc:sldChg>
      <pc:sldChg chg="modSp add del mod">
        <pc:chgData name="Chan Zhi Wen, Ian" userId="10427a44-90a0-4c20-831c-e237817aaaf3" providerId="ADAL" clId="{D09991BF-7861-4CD9-B294-8D76008C0909}" dt="2021-10-11T15:08:54.855" v="20814" actId="47"/>
        <pc:sldMkLst>
          <pc:docMk/>
          <pc:sldMk cId="303811800" sldId="466"/>
        </pc:sldMkLst>
        <pc:spChg chg="mod">
          <ac:chgData name="Chan Zhi Wen, Ian" userId="10427a44-90a0-4c20-831c-e237817aaaf3" providerId="ADAL" clId="{D09991BF-7861-4CD9-B294-8D76008C0909}" dt="2021-10-09T19:51:50.767" v="3231" actId="20577"/>
          <ac:spMkLst>
            <pc:docMk/>
            <pc:sldMk cId="303811800" sldId="466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53:48.309" v="3250" actId="20577"/>
          <ac:spMkLst>
            <pc:docMk/>
            <pc:sldMk cId="303811800" sldId="466"/>
            <ac:spMk id="3" creationId="{DA13C78F-C99F-42FA-823B-98A8A52EC600}"/>
          </ac:spMkLst>
        </pc:spChg>
      </pc:sldChg>
      <pc:sldChg chg="modSp add del mod">
        <pc:chgData name="Chan Zhi Wen, Ian" userId="10427a44-90a0-4c20-831c-e237817aaaf3" providerId="ADAL" clId="{D09991BF-7861-4CD9-B294-8D76008C0909}" dt="2021-10-11T15:23:18.219" v="20922" actId="47"/>
        <pc:sldMkLst>
          <pc:docMk/>
          <pc:sldMk cId="947624283" sldId="467"/>
        </pc:sldMkLst>
        <pc:spChg chg="mod">
          <ac:chgData name="Chan Zhi Wen, Ian" userId="10427a44-90a0-4c20-831c-e237817aaaf3" providerId="ADAL" clId="{D09991BF-7861-4CD9-B294-8D76008C0909}" dt="2021-10-09T19:54:34.546" v="3282" actId="20577"/>
          <ac:spMkLst>
            <pc:docMk/>
            <pc:sldMk cId="947624283" sldId="467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54:37.761" v="3285" actId="20577"/>
          <ac:spMkLst>
            <pc:docMk/>
            <pc:sldMk cId="947624283" sldId="467"/>
            <ac:spMk id="3" creationId="{DA13C78F-C99F-42FA-823B-98A8A52EC600}"/>
          </ac:spMkLst>
        </pc:spChg>
      </pc:sldChg>
      <pc:sldChg chg="modSp add mod">
        <pc:chgData name="Chan Zhi Wen, Ian" userId="10427a44-90a0-4c20-831c-e237817aaaf3" providerId="ADAL" clId="{D09991BF-7861-4CD9-B294-8D76008C0909}" dt="2021-10-09T19:55:14.435" v="3323" actId="20577"/>
        <pc:sldMkLst>
          <pc:docMk/>
          <pc:sldMk cId="1922582913" sldId="468"/>
        </pc:sldMkLst>
        <pc:spChg chg="mod">
          <ac:chgData name="Chan Zhi Wen, Ian" userId="10427a44-90a0-4c20-831c-e237817aaaf3" providerId="ADAL" clId="{D09991BF-7861-4CD9-B294-8D76008C0909}" dt="2021-10-09T19:55:07.221" v="3310" actId="20577"/>
          <ac:spMkLst>
            <pc:docMk/>
            <pc:sldMk cId="1922582913" sldId="468"/>
            <ac:spMk id="2" creationId="{A26C2038-4E1A-4E26-99ED-E98533277339}"/>
          </ac:spMkLst>
        </pc:spChg>
        <pc:spChg chg="mod">
          <ac:chgData name="Chan Zhi Wen, Ian" userId="10427a44-90a0-4c20-831c-e237817aaaf3" providerId="ADAL" clId="{D09991BF-7861-4CD9-B294-8D76008C0909}" dt="2021-10-09T19:55:14.435" v="3323" actId="20577"/>
          <ac:spMkLst>
            <pc:docMk/>
            <pc:sldMk cId="1922582913" sldId="468"/>
            <ac:spMk id="3" creationId="{DA13C78F-C99F-42FA-823B-98A8A52EC600}"/>
          </ac:spMkLst>
        </pc:spChg>
      </pc:sldChg>
      <pc:sldChg chg="modSp add mod">
        <pc:chgData name="Chan Zhi Wen, Ian" userId="10427a44-90a0-4c20-831c-e237817aaaf3" providerId="ADAL" clId="{D09991BF-7861-4CD9-B294-8D76008C0909}" dt="2021-10-10T05:58:15.729" v="3372" actId="20577"/>
        <pc:sldMkLst>
          <pc:docMk/>
          <pc:sldMk cId="3739875902" sldId="499"/>
        </pc:sldMkLst>
        <pc:spChg chg="mod">
          <ac:chgData name="Chan Zhi Wen, Ian" userId="10427a44-90a0-4c20-831c-e237817aaaf3" providerId="ADAL" clId="{D09991BF-7861-4CD9-B294-8D76008C0909}" dt="2021-10-10T05:58:15.729" v="3372" actId="20577"/>
          <ac:spMkLst>
            <pc:docMk/>
            <pc:sldMk cId="3739875902" sldId="499"/>
            <ac:spMk id="10" creationId="{A01984C0-5929-4920-9A5F-8DDA4C219AA7}"/>
          </ac:spMkLst>
        </pc:spChg>
      </pc:sldChg>
      <pc:sldChg chg="modSp add del mod">
        <pc:chgData name="Chan Zhi Wen, Ian" userId="10427a44-90a0-4c20-831c-e237817aaaf3" providerId="ADAL" clId="{D09991BF-7861-4CD9-B294-8D76008C0909}" dt="2021-10-10T09:51:32.957" v="4595" actId="47"/>
        <pc:sldMkLst>
          <pc:docMk/>
          <pc:sldMk cId="433161736" sldId="500"/>
        </pc:sldMkLst>
        <pc:spChg chg="mod">
          <ac:chgData name="Chan Zhi Wen, Ian" userId="10427a44-90a0-4c20-831c-e237817aaaf3" providerId="ADAL" clId="{D09991BF-7861-4CD9-B294-8D76008C0909}" dt="2021-10-10T08:09:51.139" v="3568" actId="21"/>
          <ac:spMkLst>
            <pc:docMk/>
            <pc:sldMk cId="433161736" sldId="500"/>
            <ac:spMk id="3" creationId="{E6CD1D97-2687-4B15-BF3D-D09058FCEB2F}"/>
          </ac:spMkLst>
        </pc:spChg>
      </pc:sldChg>
      <pc:sldChg chg="modSp add mod">
        <pc:chgData name="Chan Zhi Wen, Ian" userId="10427a44-90a0-4c20-831c-e237817aaaf3" providerId="ADAL" clId="{D09991BF-7861-4CD9-B294-8D76008C0909}" dt="2021-10-10T19:19:34.618" v="11253" actId="20577"/>
        <pc:sldMkLst>
          <pc:docMk/>
          <pc:sldMk cId="3578960937" sldId="500"/>
        </pc:sldMkLst>
        <pc:spChg chg="mod">
          <ac:chgData name="Chan Zhi Wen, Ian" userId="10427a44-90a0-4c20-831c-e237817aaaf3" providerId="ADAL" clId="{D09991BF-7861-4CD9-B294-8D76008C0909}" dt="2021-10-10T14:49:13.173" v="7471" actId="20577"/>
          <ac:spMkLst>
            <pc:docMk/>
            <pc:sldMk cId="3578960937" sldId="500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0T19:19:34.618" v="11253" actId="20577"/>
          <ac:spMkLst>
            <pc:docMk/>
            <pc:sldMk cId="3578960937" sldId="500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D09991BF-7861-4CD9-B294-8D76008C0909}" dt="2021-10-11T16:16:53.087" v="22347" actId="20577"/>
        <pc:sldMkLst>
          <pc:docMk/>
          <pc:sldMk cId="1965364844" sldId="501"/>
        </pc:sldMkLst>
        <pc:spChg chg="mod">
          <ac:chgData name="Chan Zhi Wen, Ian" userId="10427a44-90a0-4c20-831c-e237817aaaf3" providerId="ADAL" clId="{D09991BF-7861-4CD9-B294-8D76008C0909}" dt="2021-10-11T03:27:07.933" v="11572" actId="20577"/>
          <ac:spMkLst>
            <pc:docMk/>
            <pc:sldMk cId="1965364844" sldId="501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6:16:53.087" v="22347" actId="20577"/>
          <ac:spMkLst>
            <pc:docMk/>
            <pc:sldMk cId="1965364844" sldId="501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03:22:14.106" v="11400" actId="207"/>
          <ac:spMkLst>
            <pc:docMk/>
            <pc:sldMk cId="1965364844" sldId="501"/>
            <ac:spMk id="17" creationId="{6CB0115D-1D52-4CDD-85CE-159590665FF1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36" creationId="{C58411EC-0856-43C8-8442-8B3A0CA119DC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37" creationId="{4FBDFF8C-7AD8-4C29-B8A2-A59B582AEBD0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38" creationId="{639CB26F-5F33-428E-ACB3-DB1F367DA4E1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39" creationId="{474A1087-F0A0-4F27-B8A5-B32F538F5BBA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40" creationId="{42935DC0-1FCC-4749-870A-AF4BA96442DE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42" creationId="{066D280C-57D9-4D4F-B350-D1163F787B44}"/>
          </ac:spMkLst>
        </pc:spChg>
        <pc:spChg chg="del">
          <ac:chgData name="Chan Zhi Wen, Ian" userId="10427a44-90a0-4c20-831c-e237817aaaf3" providerId="ADAL" clId="{D09991BF-7861-4CD9-B294-8D76008C0909}" dt="2021-10-10T15:07:34.296" v="8122" actId="478"/>
          <ac:spMkLst>
            <pc:docMk/>
            <pc:sldMk cId="1965364844" sldId="501"/>
            <ac:spMk id="43" creationId="{9A0C18FB-BAA7-40F3-8865-2C53E4AB4A2D}"/>
          </ac:spMkLst>
        </pc:spChg>
        <pc:picChg chg="add del mod">
          <ac:chgData name="Chan Zhi Wen, Ian" userId="10427a44-90a0-4c20-831c-e237817aaaf3" providerId="ADAL" clId="{D09991BF-7861-4CD9-B294-8D76008C0909}" dt="2021-10-10T15:29:52.677" v="8646" actId="478"/>
          <ac:picMkLst>
            <pc:docMk/>
            <pc:sldMk cId="1965364844" sldId="501"/>
            <ac:picMk id="14" creationId="{0286E08B-A4C7-4AA7-A9B8-B5F120D0994E}"/>
          </ac:picMkLst>
        </pc:picChg>
        <pc:picChg chg="add mod">
          <ac:chgData name="Chan Zhi Wen, Ian" userId="10427a44-90a0-4c20-831c-e237817aaaf3" providerId="ADAL" clId="{D09991BF-7861-4CD9-B294-8D76008C0909}" dt="2021-10-10T15:32:39.565" v="8964" actId="1035"/>
          <ac:picMkLst>
            <pc:docMk/>
            <pc:sldMk cId="1965364844" sldId="501"/>
            <ac:picMk id="15" creationId="{84AD39E4-1333-478E-8883-C80FB2C19113}"/>
          </ac:picMkLst>
        </pc:picChg>
        <pc:picChg chg="add mod">
          <ac:chgData name="Chan Zhi Wen, Ian" userId="10427a44-90a0-4c20-831c-e237817aaaf3" providerId="ADAL" clId="{D09991BF-7861-4CD9-B294-8D76008C0909}" dt="2021-10-10T15:32:39.565" v="8964" actId="1035"/>
          <ac:picMkLst>
            <pc:docMk/>
            <pc:sldMk cId="1965364844" sldId="501"/>
            <ac:picMk id="16" creationId="{CD11DD0D-192F-4FB1-9ABD-95C258717570}"/>
          </ac:picMkLst>
        </pc:picChg>
        <pc:picChg chg="del">
          <ac:chgData name="Chan Zhi Wen, Ian" userId="10427a44-90a0-4c20-831c-e237817aaaf3" providerId="ADAL" clId="{D09991BF-7861-4CD9-B294-8D76008C0909}" dt="2021-10-10T15:07:34.296" v="8122" actId="478"/>
          <ac:picMkLst>
            <pc:docMk/>
            <pc:sldMk cId="1965364844" sldId="501"/>
            <ac:picMk id="35" creationId="{6BE60D0F-41F9-44E6-8AB4-97B679FDDB33}"/>
          </ac:picMkLst>
        </pc:picChg>
        <pc:picChg chg="add mod">
          <ac:chgData name="Chan Zhi Wen, Ian" userId="10427a44-90a0-4c20-831c-e237817aaaf3" providerId="ADAL" clId="{D09991BF-7861-4CD9-B294-8D76008C0909}" dt="2021-10-10T15:32:39.565" v="8964" actId="1035"/>
          <ac:picMkLst>
            <pc:docMk/>
            <pc:sldMk cId="1965364844" sldId="501"/>
            <ac:picMk id="1026" creationId="{58349345-6C09-4339-ACF8-08FCD2AB04BD}"/>
          </ac:picMkLst>
        </pc:picChg>
      </pc:sldChg>
      <pc:sldChg chg="delSp modSp add mod">
        <pc:chgData name="Chan Zhi Wen, Ian" userId="10427a44-90a0-4c20-831c-e237817aaaf3" providerId="ADAL" clId="{D09991BF-7861-4CD9-B294-8D76008C0909}" dt="2021-10-10T19:20:21.918" v="11275" actId="20577"/>
        <pc:sldMkLst>
          <pc:docMk/>
          <pc:sldMk cId="1629107370" sldId="502"/>
        </pc:sldMkLst>
        <pc:spChg chg="mod">
          <ac:chgData name="Chan Zhi Wen, Ian" userId="10427a44-90a0-4c20-831c-e237817aaaf3" providerId="ADAL" clId="{D09991BF-7861-4CD9-B294-8D76008C0909}" dt="2021-10-10T19:20:21.918" v="11275" actId="20577"/>
          <ac:spMkLst>
            <pc:docMk/>
            <pc:sldMk cId="1629107370" sldId="502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0T17:02:01.025" v="9799" actId="20577"/>
          <ac:spMkLst>
            <pc:docMk/>
            <pc:sldMk cId="1629107370" sldId="502"/>
            <ac:spMk id="3" creationId="{E6CD1D97-2687-4B15-BF3D-D09058FCEB2F}"/>
          </ac:spMkLst>
        </pc:spChg>
        <pc:spChg chg="del">
          <ac:chgData name="Chan Zhi Wen, Ian" userId="10427a44-90a0-4c20-831c-e237817aaaf3" providerId="ADAL" clId="{D09991BF-7861-4CD9-B294-8D76008C0909}" dt="2021-10-10T16:58:53.634" v="9369" actId="478"/>
          <ac:spMkLst>
            <pc:docMk/>
            <pc:sldMk cId="1629107370" sldId="502"/>
            <ac:spMk id="6" creationId="{87BCC078-00D5-461C-B3E9-9804A7C21219}"/>
          </ac:spMkLst>
        </pc:spChg>
        <pc:spChg chg="del">
          <ac:chgData name="Chan Zhi Wen, Ian" userId="10427a44-90a0-4c20-831c-e237817aaaf3" providerId="ADAL" clId="{D09991BF-7861-4CD9-B294-8D76008C0909}" dt="2021-10-10T16:58:55.441" v="9370" actId="478"/>
          <ac:spMkLst>
            <pc:docMk/>
            <pc:sldMk cId="1629107370" sldId="502"/>
            <ac:spMk id="7" creationId="{168EF4AF-553F-42E1-8287-FA52B0D831D1}"/>
          </ac:spMkLst>
        </pc:spChg>
        <pc:picChg chg="del">
          <ac:chgData name="Chan Zhi Wen, Ian" userId="10427a44-90a0-4c20-831c-e237817aaaf3" providerId="ADAL" clId="{D09991BF-7861-4CD9-B294-8D76008C0909}" dt="2021-10-10T16:58:56.582" v="9372" actId="478"/>
          <ac:picMkLst>
            <pc:docMk/>
            <pc:sldMk cId="1629107370" sldId="502"/>
            <ac:picMk id="8" creationId="{81E792F2-AB56-468C-A974-108B539144A6}"/>
          </ac:picMkLst>
        </pc:picChg>
        <pc:picChg chg="mod">
          <ac:chgData name="Chan Zhi Wen, Ian" userId="10427a44-90a0-4c20-831c-e237817aaaf3" providerId="ADAL" clId="{D09991BF-7861-4CD9-B294-8D76008C0909}" dt="2021-10-10T16:59:06.176" v="9376" actId="14100"/>
          <ac:picMkLst>
            <pc:docMk/>
            <pc:sldMk cId="1629107370" sldId="502"/>
            <ac:picMk id="10" creationId="{A39CD9CB-0629-4717-8F16-DBE860B6201C}"/>
          </ac:picMkLst>
        </pc:picChg>
        <pc:picChg chg="del">
          <ac:chgData name="Chan Zhi Wen, Ian" userId="10427a44-90a0-4c20-831c-e237817aaaf3" providerId="ADAL" clId="{D09991BF-7861-4CD9-B294-8D76008C0909}" dt="2021-10-10T16:58:55.971" v="9371" actId="478"/>
          <ac:picMkLst>
            <pc:docMk/>
            <pc:sldMk cId="1629107370" sldId="502"/>
            <ac:picMk id="12" creationId="{066AC1C1-01EA-4F19-B027-1B077C2631D9}"/>
          </ac:picMkLst>
        </pc:picChg>
      </pc:sldChg>
      <pc:sldChg chg="modSp add mod">
        <pc:chgData name="Chan Zhi Wen, Ian" userId="10427a44-90a0-4c20-831c-e237817aaaf3" providerId="ADAL" clId="{D09991BF-7861-4CD9-B294-8D76008C0909}" dt="2021-10-11T04:14:03.501" v="11893" actId="20577"/>
        <pc:sldMkLst>
          <pc:docMk/>
          <pc:sldMk cId="2724281581" sldId="503"/>
        </pc:sldMkLst>
        <pc:spChg chg="mod">
          <ac:chgData name="Chan Zhi Wen, Ian" userId="10427a44-90a0-4c20-831c-e237817aaaf3" providerId="ADAL" clId="{D09991BF-7861-4CD9-B294-8D76008C0909}" dt="2021-10-10T17:26:01.027" v="9835" actId="20577"/>
          <ac:spMkLst>
            <pc:docMk/>
            <pc:sldMk cId="2724281581" sldId="503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04:14:03.501" v="11893" actId="20577"/>
          <ac:spMkLst>
            <pc:docMk/>
            <pc:sldMk cId="2724281581" sldId="503"/>
            <ac:spMk id="3" creationId="{E6CD1D97-2687-4B15-BF3D-D09058FCEB2F}"/>
          </ac:spMkLst>
        </pc:spChg>
      </pc:sldChg>
      <pc:sldChg chg="addSp modSp add mod">
        <pc:chgData name="Chan Zhi Wen, Ian" userId="10427a44-90a0-4c20-831c-e237817aaaf3" providerId="ADAL" clId="{D09991BF-7861-4CD9-B294-8D76008C0909}" dt="2021-10-11T04:29:54.563" v="12037" actId="20577"/>
        <pc:sldMkLst>
          <pc:docMk/>
          <pc:sldMk cId="1997612033" sldId="504"/>
        </pc:sldMkLst>
        <pc:spChg chg="mod">
          <ac:chgData name="Chan Zhi Wen, Ian" userId="10427a44-90a0-4c20-831c-e237817aaaf3" providerId="ADAL" clId="{D09991BF-7861-4CD9-B294-8D76008C0909}" dt="2021-10-11T04:29:54.563" v="12037" actId="20577"/>
          <ac:spMkLst>
            <pc:docMk/>
            <pc:sldMk cId="1997612033" sldId="504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D09991BF-7861-4CD9-B294-8D76008C0909}" dt="2021-10-11T04:24:41.425" v="12031" actId="20577"/>
          <ac:spMkLst>
            <pc:docMk/>
            <pc:sldMk cId="1997612033" sldId="504"/>
            <ac:spMk id="7" creationId="{EF64B5DF-0266-48F9-BA92-6AC49C3C1FC1}"/>
          </ac:spMkLst>
        </pc:spChg>
        <pc:picChg chg="add mod">
          <ac:chgData name="Chan Zhi Wen, Ian" userId="10427a44-90a0-4c20-831c-e237817aaaf3" providerId="ADAL" clId="{D09991BF-7861-4CD9-B294-8D76008C0909}" dt="2021-10-11T04:24:02.349" v="11994" actId="1076"/>
          <ac:picMkLst>
            <pc:docMk/>
            <pc:sldMk cId="1997612033" sldId="504"/>
            <ac:picMk id="6" creationId="{5C8BEBFA-1AED-4AEB-A9B1-ECEBF0495565}"/>
          </ac:picMkLst>
        </pc:picChg>
      </pc:sldChg>
      <pc:sldChg chg="addSp delSp modSp add mod">
        <pc:chgData name="Chan Zhi Wen, Ian" userId="10427a44-90a0-4c20-831c-e237817aaaf3" providerId="ADAL" clId="{D09991BF-7861-4CD9-B294-8D76008C0909}" dt="2021-10-11T08:46:14.186" v="15593" actId="1038"/>
        <pc:sldMkLst>
          <pc:docMk/>
          <pc:sldMk cId="1014854835" sldId="505"/>
        </pc:sldMkLst>
        <pc:spChg chg="mod">
          <ac:chgData name="Chan Zhi Wen, Ian" userId="10427a44-90a0-4c20-831c-e237817aaaf3" providerId="ADAL" clId="{D09991BF-7861-4CD9-B294-8D76008C0909}" dt="2021-10-11T07:28:33.917" v="13245" actId="20577"/>
          <ac:spMkLst>
            <pc:docMk/>
            <pc:sldMk cId="1014854835" sldId="505"/>
            <ac:spMk id="3" creationId="{E6CD1D97-2687-4B15-BF3D-D09058FCEB2F}"/>
          </ac:spMkLst>
        </pc:spChg>
        <pc:spChg chg="del">
          <ac:chgData name="Chan Zhi Wen, Ian" userId="10427a44-90a0-4c20-831c-e237817aaaf3" providerId="ADAL" clId="{D09991BF-7861-4CD9-B294-8D76008C0909}" dt="2021-10-11T05:11:21.370" v="12914" actId="478"/>
          <ac:spMkLst>
            <pc:docMk/>
            <pc:sldMk cId="1014854835" sldId="505"/>
            <ac:spMk id="9" creationId="{BE52ABFC-3435-4851-8AEC-7E4D8837B5A7}"/>
          </ac:spMkLst>
        </pc:spChg>
        <pc:spChg chg="add mod ord">
          <ac:chgData name="Chan Zhi Wen, Ian" userId="10427a44-90a0-4c20-831c-e237817aaaf3" providerId="ADAL" clId="{D09991BF-7861-4CD9-B294-8D76008C0909}" dt="2021-10-11T07:29:50.002" v="13286" actId="1035"/>
          <ac:spMkLst>
            <pc:docMk/>
            <pc:sldMk cId="1014854835" sldId="505"/>
            <ac:spMk id="11" creationId="{1025EF9B-11BB-41EC-BD0D-081493A54145}"/>
          </ac:spMkLst>
        </pc:spChg>
        <pc:spChg chg="add mod ord">
          <ac:chgData name="Chan Zhi Wen, Ian" userId="10427a44-90a0-4c20-831c-e237817aaaf3" providerId="ADAL" clId="{D09991BF-7861-4CD9-B294-8D76008C0909}" dt="2021-10-11T08:45:43.947" v="15584" actId="20577"/>
          <ac:spMkLst>
            <pc:docMk/>
            <pc:sldMk cId="1014854835" sldId="505"/>
            <ac:spMk id="13" creationId="{EDA713AD-9945-448F-93DD-76A449BA644C}"/>
          </ac:spMkLst>
        </pc:spChg>
        <pc:spChg chg="del">
          <ac:chgData name="Chan Zhi Wen, Ian" userId="10427a44-90a0-4c20-831c-e237817aaaf3" providerId="ADAL" clId="{D09991BF-7861-4CD9-B294-8D76008C0909}" dt="2021-10-11T05:11:21.370" v="12914" actId="478"/>
          <ac:spMkLst>
            <pc:docMk/>
            <pc:sldMk cId="1014854835" sldId="505"/>
            <ac:spMk id="15" creationId="{C604D013-AB2F-4453-BA39-6659CC8C981D}"/>
          </ac:spMkLst>
        </pc:spChg>
        <pc:spChg chg="add mod">
          <ac:chgData name="Chan Zhi Wen, Ian" userId="10427a44-90a0-4c20-831c-e237817aaaf3" providerId="ADAL" clId="{D09991BF-7861-4CD9-B294-8D76008C0909}" dt="2021-10-11T08:46:14.186" v="15593" actId="1038"/>
          <ac:spMkLst>
            <pc:docMk/>
            <pc:sldMk cId="1014854835" sldId="505"/>
            <ac:spMk id="20" creationId="{0841027F-C6F2-43A9-8C02-D49373A078D6}"/>
          </ac:spMkLst>
        </pc:spChg>
        <pc:spChg chg="add mod">
          <ac:chgData name="Chan Zhi Wen, Ian" userId="10427a44-90a0-4c20-831c-e237817aaaf3" providerId="ADAL" clId="{D09991BF-7861-4CD9-B294-8D76008C0909}" dt="2021-10-11T07:30:38.952" v="13350" actId="1037"/>
          <ac:spMkLst>
            <pc:docMk/>
            <pc:sldMk cId="1014854835" sldId="505"/>
            <ac:spMk id="21" creationId="{0FB56788-00F6-4F4D-86AE-6C9798BD74EE}"/>
          </ac:spMkLst>
        </pc:spChg>
        <pc:spChg chg="add mod">
          <ac:chgData name="Chan Zhi Wen, Ian" userId="10427a44-90a0-4c20-831c-e237817aaaf3" providerId="ADAL" clId="{D09991BF-7861-4CD9-B294-8D76008C0909}" dt="2021-10-11T07:30:56.956" v="13354" actId="1076"/>
          <ac:spMkLst>
            <pc:docMk/>
            <pc:sldMk cId="1014854835" sldId="505"/>
            <ac:spMk id="22" creationId="{CF9FE3C9-5192-4E85-ABDB-7D5272402024}"/>
          </ac:spMkLst>
        </pc:spChg>
        <pc:spChg chg="add mod">
          <ac:chgData name="Chan Zhi Wen, Ian" userId="10427a44-90a0-4c20-831c-e237817aaaf3" providerId="ADAL" clId="{D09991BF-7861-4CD9-B294-8D76008C0909}" dt="2021-10-11T07:40:28.895" v="14006" actId="20577"/>
          <ac:spMkLst>
            <pc:docMk/>
            <pc:sldMk cId="1014854835" sldId="505"/>
            <ac:spMk id="23" creationId="{2A9D6FEE-5200-45F4-8295-A052338ED1AA}"/>
          </ac:spMkLst>
        </pc:spChg>
        <pc:picChg chg="add del mod">
          <ac:chgData name="Chan Zhi Wen, Ian" userId="10427a44-90a0-4c20-831c-e237817aaaf3" providerId="ADAL" clId="{D09991BF-7861-4CD9-B294-8D76008C0909}" dt="2021-10-11T05:31:27.468" v="13148" actId="478"/>
          <ac:picMkLst>
            <pc:docMk/>
            <pc:sldMk cId="1014854835" sldId="505"/>
            <ac:picMk id="6" creationId="{8DF16610-F99A-4AC0-8718-D4E5A194CF4D}"/>
          </ac:picMkLst>
        </pc:picChg>
        <pc:picChg chg="add mod">
          <ac:chgData name="Chan Zhi Wen, Ian" userId="10427a44-90a0-4c20-831c-e237817aaaf3" providerId="ADAL" clId="{D09991BF-7861-4CD9-B294-8D76008C0909}" dt="2021-10-11T07:29:50.002" v="13286" actId="1035"/>
          <ac:picMkLst>
            <pc:docMk/>
            <pc:sldMk cId="1014854835" sldId="505"/>
            <ac:picMk id="16" creationId="{A3699114-BCB4-48D8-AB63-3702CCA51398}"/>
          </ac:picMkLst>
        </pc:picChg>
        <pc:picChg chg="del">
          <ac:chgData name="Chan Zhi Wen, Ian" userId="10427a44-90a0-4c20-831c-e237817aaaf3" providerId="ADAL" clId="{D09991BF-7861-4CD9-B294-8D76008C0909}" dt="2021-10-11T05:11:30.571" v="12915" actId="478"/>
          <ac:picMkLst>
            <pc:docMk/>
            <pc:sldMk cId="1014854835" sldId="505"/>
            <ac:picMk id="17" creationId="{4A24ECA0-6EFB-4503-AEF6-15B86A13EDA5}"/>
          </ac:picMkLst>
        </pc:picChg>
        <pc:picChg chg="add mod modCrop">
          <ac:chgData name="Chan Zhi Wen, Ian" userId="10427a44-90a0-4c20-831c-e237817aaaf3" providerId="ADAL" clId="{D09991BF-7861-4CD9-B294-8D76008C0909}" dt="2021-10-11T08:44:29.157" v="15478" actId="1076"/>
          <ac:picMkLst>
            <pc:docMk/>
            <pc:sldMk cId="1014854835" sldId="505"/>
            <ac:picMk id="19" creationId="{74397BE6-65EF-4FCF-AF28-41265DEDC7D9}"/>
          </ac:picMkLst>
        </pc:picChg>
        <pc:cxnChg chg="del">
          <ac:chgData name="Chan Zhi Wen, Ian" userId="10427a44-90a0-4c20-831c-e237817aaaf3" providerId="ADAL" clId="{D09991BF-7861-4CD9-B294-8D76008C0909}" dt="2021-10-11T05:11:21.370" v="12914" actId="478"/>
          <ac:cxnSpMkLst>
            <pc:docMk/>
            <pc:sldMk cId="1014854835" sldId="505"/>
            <ac:cxnSpMk id="8" creationId="{217DD542-C7BA-404D-95E7-CB8414BFC97B}"/>
          </ac:cxnSpMkLst>
        </pc:cxnChg>
        <pc:cxnChg chg="del">
          <ac:chgData name="Chan Zhi Wen, Ian" userId="10427a44-90a0-4c20-831c-e237817aaaf3" providerId="ADAL" clId="{D09991BF-7861-4CD9-B294-8D76008C0909}" dt="2021-10-11T05:11:21.370" v="12914" actId="478"/>
          <ac:cxnSpMkLst>
            <pc:docMk/>
            <pc:sldMk cId="1014854835" sldId="505"/>
            <ac:cxnSpMk id="10" creationId="{BC503F84-F382-497D-AD45-447ED929AD07}"/>
          </ac:cxnSpMkLst>
        </pc:cxnChg>
        <pc:cxnChg chg="add del mod">
          <ac:chgData name="Chan Zhi Wen, Ian" userId="10427a44-90a0-4c20-831c-e237817aaaf3" providerId="ADAL" clId="{D09991BF-7861-4CD9-B294-8D76008C0909}" dt="2021-10-11T05:25:20.158" v="13074" actId="478"/>
          <ac:cxnSpMkLst>
            <pc:docMk/>
            <pc:sldMk cId="1014854835" sldId="505"/>
            <ac:cxnSpMk id="12" creationId="{E86E58CE-1156-4131-AB15-2185E539A745}"/>
          </ac:cxnSpMkLst>
        </pc:cxnChg>
        <pc:cxnChg chg="add del mod">
          <ac:chgData name="Chan Zhi Wen, Ian" userId="10427a44-90a0-4c20-831c-e237817aaaf3" providerId="ADAL" clId="{D09991BF-7861-4CD9-B294-8D76008C0909}" dt="2021-10-11T07:36:27.867" v="13813"/>
          <ac:cxnSpMkLst>
            <pc:docMk/>
            <pc:sldMk cId="1014854835" sldId="505"/>
            <ac:cxnSpMk id="24" creationId="{95BEE7FC-994D-4C4F-A81B-2FFF52E78CEF}"/>
          </ac:cxnSpMkLst>
        </pc:cxnChg>
      </pc:sldChg>
      <pc:sldChg chg="addSp delSp modSp add mod">
        <pc:chgData name="Chan Zhi Wen, Ian" userId="10427a44-90a0-4c20-831c-e237817aaaf3" providerId="ADAL" clId="{D09991BF-7861-4CD9-B294-8D76008C0909}" dt="2021-10-11T08:04:14.325" v="15468" actId="1037"/>
        <pc:sldMkLst>
          <pc:docMk/>
          <pc:sldMk cId="4158745523" sldId="506"/>
        </pc:sldMkLst>
        <pc:spChg chg="mod">
          <ac:chgData name="Chan Zhi Wen, Ian" userId="10427a44-90a0-4c20-831c-e237817aaaf3" providerId="ADAL" clId="{D09991BF-7861-4CD9-B294-8D76008C0909}" dt="2021-10-11T08:02:32.842" v="15355" actId="20577"/>
          <ac:spMkLst>
            <pc:docMk/>
            <pc:sldMk cId="4158745523" sldId="506"/>
            <ac:spMk id="3" creationId="{E6CD1D97-2687-4B15-BF3D-D09058FCEB2F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11" creationId="{1025EF9B-11BB-41EC-BD0D-081493A54145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13" creationId="{EDA713AD-9945-448F-93DD-76A449BA644C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20" creationId="{0841027F-C6F2-43A9-8C02-D49373A078D6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21" creationId="{0FB56788-00F6-4F4D-86AE-6C9798BD74EE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22" creationId="{CF9FE3C9-5192-4E85-ABDB-7D5272402024}"/>
          </ac:spMkLst>
        </pc:spChg>
        <pc:spChg chg="del">
          <ac:chgData name="Chan Zhi Wen, Ian" userId="10427a44-90a0-4c20-831c-e237817aaaf3" providerId="ADAL" clId="{D09991BF-7861-4CD9-B294-8D76008C0909}" dt="2021-10-11T07:35:30.668" v="13794" actId="478"/>
          <ac:spMkLst>
            <pc:docMk/>
            <pc:sldMk cId="4158745523" sldId="506"/>
            <ac:spMk id="23" creationId="{2A9D6FEE-5200-45F4-8295-A052338ED1AA}"/>
          </ac:spMkLst>
        </pc:spChg>
        <pc:spChg chg="add del mod">
          <ac:chgData name="Chan Zhi Wen, Ian" userId="10427a44-90a0-4c20-831c-e237817aaaf3" providerId="ADAL" clId="{D09991BF-7861-4CD9-B294-8D76008C0909}" dt="2021-10-11T07:57:28.886" v="14709" actId="478"/>
          <ac:spMkLst>
            <pc:docMk/>
            <pc:sldMk cId="4158745523" sldId="506"/>
            <ac:spMk id="24" creationId="{6A0CAE07-7B4C-4702-A8C1-B34B1096516F}"/>
          </ac:spMkLst>
        </pc:spChg>
        <pc:spChg chg="add del mod">
          <ac:chgData name="Chan Zhi Wen, Ian" userId="10427a44-90a0-4c20-831c-e237817aaaf3" providerId="ADAL" clId="{D09991BF-7861-4CD9-B294-8D76008C0909}" dt="2021-10-11T07:57:28.886" v="14709" actId="478"/>
          <ac:spMkLst>
            <pc:docMk/>
            <pc:sldMk cId="4158745523" sldId="506"/>
            <ac:spMk id="29" creationId="{7A577D69-65A5-4862-B7B2-53952AA50AA5}"/>
          </ac:spMkLst>
        </pc:spChg>
        <pc:spChg chg="add mod">
          <ac:chgData name="Chan Zhi Wen, Ian" userId="10427a44-90a0-4c20-831c-e237817aaaf3" providerId="ADAL" clId="{D09991BF-7861-4CD9-B294-8D76008C0909}" dt="2021-10-11T07:39:39.614" v="13979" actId="571"/>
          <ac:spMkLst>
            <pc:docMk/>
            <pc:sldMk cId="4158745523" sldId="506"/>
            <ac:spMk id="31" creationId="{3FE4C643-B3BD-40AC-A59D-C9612CC5D274}"/>
          </ac:spMkLst>
        </pc:spChg>
        <pc:spChg chg="add del mod">
          <ac:chgData name="Chan Zhi Wen, Ian" userId="10427a44-90a0-4c20-831c-e237817aaaf3" providerId="ADAL" clId="{D09991BF-7861-4CD9-B294-8D76008C0909}" dt="2021-10-11T07:57:28.886" v="14709" actId="478"/>
          <ac:spMkLst>
            <pc:docMk/>
            <pc:sldMk cId="4158745523" sldId="506"/>
            <ac:spMk id="38" creationId="{FAB7000A-E496-4612-86FB-438CC23E7F8C}"/>
          </ac:spMkLst>
        </pc:spChg>
        <pc:spChg chg="add mod">
          <ac:chgData name="Chan Zhi Wen, Ian" userId="10427a44-90a0-4c20-831c-e237817aaaf3" providerId="ADAL" clId="{D09991BF-7861-4CD9-B294-8D76008C0909}" dt="2021-10-11T07:59:48.268" v="15070" actId="20577"/>
          <ac:spMkLst>
            <pc:docMk/>
            <pc:sldMk cId="4158745523" sldId="506"/>
            <ac:spMk id="41" creationId="{15E1F06D-38D6-47BE-9829-9EC3DF743140}"/>
          </ac:spMkLst>
        </pc:spChg>
        <pc:spChg chg="add mod">
          <ac:chgData name="Chan Zhi Wen, Ian" userId="10427a44-90a0-4c20-831c-e237817aaaf3" providerId="ADAL" clId="{D09991BF-7861-4CD9-B294-8D76008C0909}" dt="2021-10-11T08:00:37.637" v="15199" actId="20577"/>
          <ac:spMkLst>
            <pc:docMk/>
            <pc:sldMk cId="4158745523" sldId="506"/>
            <ac:spMk id="42" creationId="{8C837E26-3CEB-473D-8C81-63F8D8E42673}"/>
          </ac:spMkLst>
        </pc:spChg>
        <pc:spChg chg="add mod">
          <ac:chgData name="Chan Zhi Wen, Ian" userId="10427a44-90a0-4c20-831c-e237817aaaf3" providerId="ADAL" clId="{D09991BF-7861-4CD9-B294-8D76008C0909}" dt="2021-10-11T08:01:08.961" v="15277" actId="1038"/>
          <ac:spMkLst>
            <pc:docMk/>
            <pc:sldMk cId="4158745523" sldId="506"/>
            <ac:spMk id="45" creationId="{044F69A5-BF64-4070-B7DA-AA850D84827C}"/>
          </ac:spMkLst>
        </pc:spChg>
        <pc:spChg chg="add mod">
          <ac:chgData name="Chan Zhi Wen, Ian" userId="10427a44-90a0-4c20-831c-e237817aaaf3" providerId="ADAL" clId="{D09991BF-7861-4CD9-B294-8D76008C0909}" dt="2021-10-11T08:04:14.325" v="15468" actId="1037"/>
          <ac:spMkLst>
            <pc:docMk/>
            <pc:sldMk cId="4158745523" sldId="506"/>
            <ac:spMk id="48" creationId="{71414AE0-1239-416D-81F8-6E40A9913415}"/>
          </ac:spMkLst>
        </pc:spChg>
        <pc:spChg chg="add mod">
          <ac:chgData name="Chan Zhi Wen, Ian" userId="10427a44-90a0-4c20-831c-e237817aaaf3" providerId="ADAL" clId="{D09991BF-7861-4CD9-B294-8D76008C0909}" dt="2021-10-11T08:04:11.747" v="15460" actId="1037"/>
          <ac:spMkLst>
            <pc:docMk/>
            <pc:sldMk cId="4158745523" sldId="506"/>
            <ac:spMk id="51" creationId="{83515B95-3499-45EB-912F-DF894EDC6213}"/>
          </ac:spMkLst>
        </pc:spChg>
        <pc:picChg chg="del">
          <ac:chgData name="Chan Zhi Wen, Ian" userId="10427a44-90a0-4c20-831c-e237817aaaf3" providerId="ADAL" clId="{D09991BF-7861-4CD9-B294-8D76008C0909}" dt="2021-10-11T07:35:30.668" v="13794" actId="478"/>
          <ac:picMkLst>
            <pc:docMk/>
            <pc:sldMk cId="4158745523" sldId="506"/>
            <ac:picMk id="16" creationId="{A3699114-BCB4-48D8-AB63-3702CCA51398}"/>
          </ac:picMkLst>
        </pc:picChg>
        <pc:picChg chg="del">
          <ac:chgData name="Chan Zhi Wen, Ian" userId="10427a44-90a0-4c20-831c-e237817aaaf3" providerId="ADAL" clId="{D09991BF-7861-4CD9-B294-8D76008C0909}" dt="2021-10-11T07:35:30.668" v="13794" actId="478"/>
          <ac:picMkLst>
            <pc:docMk/>
            <pc:sldMk cId="4158745523" sldId="506"/>
            <ac:picMk id="19" creationId="{74397BE6-65EF-4FCF-AF28-41265DEDC7D9}"/>
          </ac:picMkLst>
        </pc:picChg>
        <pc:picChg chg="add del mod">
          <ac:chgData name="Chan Zhi Wen, Ian" userId="10427a44-90a0-4c20-831c-e237817aaaf3" providerId="ADAL" clId="{D09991BF-7861-4CD9-B294-8D76008C0909}" dt="2021-10-11T07:57:28.886" v="14709" actId="478"/>
          <ac:picMkLst>
            <pc:docMk/>
            <pc:sldMk cId="4158745523" sldId="506"/>
            <ac:picMk id="28" creationId="{7E7E940F-ED7B-43D4-81E7-91FA74A5776B}"/>
          </ac:picMkLst>
        </pc:picChg>
        <pc:picChg chg="add mod">
          <ac:chgData name="Chan Zhi Wen, Ian" userId="10427a44-90a0-4c20-831c-e237817aaaf3" providerId="ADAL" clId="{D09991BF-7861-4CD9-B294-8D76008C0909}" dt="2021-10-11T07:58:23.323" v="14838" actId="14100"/>
          <ac:picMkLst>
            <pc:docMk/>
            <pc:sldMk cId="4158745523" sldId="506"/>
            <ac:picMk id="40" creationId="{82CEF1D0-C599-4E67-A619-E663F4F772D8}"/>
          </ac:picMkLst>
        </pc:picChg>
        <pc:cxnChg chg="add del mod">
          <ac:chgData name="Chan Zhi Wen, Ian" userId="10427a44-90a0-4c20-831c-e237817aaaf3" providerId="ADAL" clId="{D09991BF-7861-4CD9-B294-8D76008C0909}" dt="2021-10-11T07:57:28.886" v="14709" actId="478"/>
          <ac:cxnSpMkLst>
            <pc:docMk/>
            <pc:sldMk cId="4158745523" sldId="506"/>
            <ac:cxnSpMk id="14" creationId="{1D9DBCC6-16D4-453F-B315-56F6844A98C9}"/>
          </ac:cxnSpMkLst>
        </pc:cxnChg>
        <pc:cxnChg chg="add del mod">
          <ac:chgData name="Chan Zhi Wen, Ian" userId="10427a44-90a0-4c20-831c-e237817aaaf3" providerId="ADAL" clId="{D09991BF-7861-4CD9-B294-8D76008C0909}" dt="2021-10-11T07:57:28.886" v="14709" actId="478"/>
          <ac:cxnSpMkLst>
            <pc:docMk/>
            <pc:sldMk cId="4158745523" sldId="506"/>
            <ac:cxnSpMk id="17" creationId="{5D2F8F65-0B8D-4E9B-AAE1-2BC8B367DF03}"/>
          </ac:cxnSpMkLst>
        </pc:cxnChg>
        <pc:cxnChg chg="add del mod">
          <ac:chgData name="Chan Zhi Wen, Ian" userId="10427a44-90a0-4c20-831c-e237817aaaf3" providerId="ADAL" clId="{D09991BF-7861-4CD9-B294-8D76008C0909}" dt="2021-10-11T07:57:28.886" v="14709" actId="478"/>
          <ac:cxnSpMkLst>
            <pc:docMk/>
            <pc:sldMk cId="4158745523" sldId="506"/>
            <ac:cxnSpMk id="30" creationId="{AB9A3611-7EDC-4E39-B7F4-FC8D4D6BF3D5}"/>
          </ac:cxnSpMkLst>
        </pc:cxnChg>
        <pc:cxnChg chg="add mod">
          <ac:chgData name="Chan Zhi Wen, Ian" userId="10427a44-90a0-4c20-831c-e237817aaaf3" providerId="ADAL" clId="{D09991BF-7861-4CD9-B294-8D76008C0909}" dt="2021-10-11T07:39:39.614" v="13979" actId="571"/>
          <ac:cxnSpMkLst>
            <pc:docMk/>
            <pc:sldMk cId="4158745523" sldId="506"/>
            <ac:cxnSpMk id="32" creationId="{27CE21D3-08FE-4815-9A07-00C0CA3F6F56}"/>
          </ac:cxnSpMkLst>
        </pc:cxnChg>
        <pc:cxnChg chg="add mod">
          <ac:chgData name="Chan Zhi Wen, Ian" userId="10427a44-90a0-4c20-831c-e237817aaaf3" providerId="ADAL" clId="{D09991BF-7861-4CD9-B294-8D76008C0909}" dt="2021-10-11T08:00:12.137" v="15075" actId="14100"/>
          <ac:cxnSpMkLst>
            <pc:docMk/>
            <pc:sldMk cId="4158745523" sldId="506"/>
            <ac:cxnSpMk id="43" creationId="{307AC1E4-FE27-461D-AA3B-50F1EE81382B}"/>
          </ac:cxnSpMkLst>
        </pc:cxnChg>
        <pc:cxnChg chg="add mod">
          <ac:chgData name="Chan Zhi Wen, Ian" userId="10427a44-90a0-4c20-831c-e237817aaaf3" providerId="ADAL" clId="{D09991BF-7861-4CD9-B294-8D76008C0909}" dt="2021-10-11T08:00:50.911" v="15205" actId="1076"/>
          <ac:cxnSpMkLst>
            <pc:docMk/>
            <pc:sldMk cId="4158745523" sldId="506"/>
            <ac:cxnSpMk id="46" creationId="{EACEBDBD-B107-4484-97FF-E7BEE592F510}"/>
          </ac:cxnSpMkLst>
        </pc:cxnChg>
        <pc:cxnChg chg="add mod">
          <ac:chgData name="Chan Zhi Wen, Ian" userId="10427a44-90a0-4c20-831c-e237817aaaf3" providerId="ADAL" clId="{D09991BF-7861-4CD9-B294-8D76008C0909}" dt="2021-10-11T08:01:31.206" v="15314" actId="14100"/>
          <ac:cxnSpMkLst>
            <pc:docMk/>
            <pc:sldMk cId="4158745523" sldId="506"/>
            <ac:cxnSpMk id="49" creationId="{D31F8F22-D9D9-4BD0-A546-B54CB1BE4584}"/>
          </ac:cxnSpMkLst>
        </pc:cxnChg>
        <pc:cxnChg chg="add mod">
          <ac:chgData name="Chan Zhi Wen, Ian" userId="10427a44-90a0-4c20-831c-e237817aaaf3" providerId="ADAL" clId="{D09991BF-7861-4CD9-B294-8D76008C0909}" dt="2021-10-11T08:02:38.967" v="15357" actId="1076"/>
          <ac:cxnSpMkLst>
            <pc:docMk/>
            <pc:sldMk cId="4158745523" sldId="506"/>
            <ac:cxnSpMk id="52" creationId="{AB10222A-0A2E-4282-8E9E-667BEEC79401}"/>
          </ac:cxnSpMkLst>
        </pc:cxnChg>
      </pc:sldChg>
      <pc:sldChg chg="modSp add mod ord">
        <pc:chgData name="Chan Zhi Wen, Ian" userId="10427a44-90a0-4c20-831c-e237817aaaf3" providerId="ADAL" clId="{D09991BF-7861-4CD9-B294-8D76008C0909}" dt="2021-10-11T07:57:11.897" v="14698" actId="20577"/>
        <pc:sldMkLst>
          <pc:docMk/>
          <pc:sldMk cId="86350464" sldId="507"/>
        </pc:sldMkLst>
        <pc:spChg chg="mod">
          <ac:chgData name="Chan Zhi Wen, Ian" userId="10427a44-90a0-4c20-831c-e237817aaaf3" providerId="ADAL" clId="{D09991BF-7861-4CD9-B294-8D76008C0909}" dt="2021-10-11T07:57:11.897" v="14698" actId="20577"/>
          <ac:spMkLst>
            <pc:docMk/>
            <pc:sldMk cId="86350464" sldId="507"/>
            <ac:spMk id="3" creationId="{E6CD1D97-2687-4B15-BF3D-D09058FCEB2F}"/>
          </ac:spMkLst>
        </pc:spChg>
        <pc:spChg chg="mod">
          <ac:chgData name="Chan Zhi Wen, Ian" userId="10427a44-90a0-4c20-831c-e237817aaaf3" providerId="ADAL" clId="{D09991BF-7861-4CD9-B294-8D76008C0909}" dt="2021-10-11T07:54:17.898" v="14264" actId="1076"/>
          <ac:spMkLst>
            <pc:docMk/>
            <pc:sldMk cId="86350464" sldId="507"/>
            <ac:spMk id="29" creationId="{7A577D69-65A5-4862-B7B2-53952AA50AA5}"/>
          </ac:spMkLst>
        </pc:spChg>
        <pc:spChg chg="mod">
          <ac:chgData name="Chan Zhi Wen, Ian" userId="10427a44-90a0-4c20-831c-e237817aaaf3" providerId="ADAL" clId="{D09991BF-7861-4CD9-B294-8D76008C0909}" dt="2021-10-11T07:54:17.898" v="14264" actId="1076"/>
          <ac:spMkLst>
            <pc:docMk/>
            <pc:sldMk cId="86350464" sldId="507"/>
            <ac:spMk id="38" creationId="{FAB7000A-E496-4612-86FB-438CC23E7F8C}"/>
          </ac:spMkLst>
        </pc:spChg>
        <pc:picChg chg="mod">
          <ac:chgData name="Chan Zhi Wen, Ian" userId="10427a44-90a0-4c20-831c-e237817aaaf3" providerId="ADAL" clId="{D09991BF-7861-4CD9-B294-8D76008C0909}" dt="2021-10-11T07:54:17.898" v="14264" actId="1076"/>
          <ac:picMkLst>
            <pc:docMk/>
            <pc:sldMk cId="86350464" sldId="507"/>
            <ac:picMk id="28" creationId="{7E7E940F-ED7B-43D4-81E7-91FA74A5776B}"/>
          </ac:picMkLst>
        </pc:picChg>
        <pc:cxnChg chg="mod">
          <ac:chgData name="Chan Zhi Wen, Ian" userId="10427a44-90a0-4c20-831c-e237817aaaf3" providerId="ADAL" clId="{D09991BF-7861-4CD9-B294-8D76008C0909}" dt="2021-10-11T07:54:17.898" v="14264" actId="1076"/>
          <ac:cxnSpMkLst>
            <pc:docMk/>
            <pc:sldMk cId="86350464" sldId="507"/>
            <ac:cxnSpMk id="30" creationId="{AB9A3611-7EDC-4E39-B7F4-FC8D4D6BF3D5}"/>
          </ac:cxnSpMkLst>
        </pc:cxnChg>
      </pc:sldChg>
      <pc:sldChg chg="delSp modSp add del mod">
        <pc:chgData name="Chan Zhi Wen, Ian" userId="10427a44-90a0-4c20-831c-e237817aaaf3" providerId="ADAL" clId="{D09991BF-7861-4CD9-B294-8D76008C0909}" dt="2021-10-11T15:28:41.465" v="20950" actId="47"/>
        <pc:sldMkLst>
          <pc:docMk/>
          <pc:sldMk cId="2510049160" sldId="508"/>
        </pc:sldMkLst>
        <pc:spChg chg="mod">
          <ac:chgData name="Chan Zhi Wen, Ian" userId="10427a44-90a0-4c20-831c-e237817aaaf3" providerId="ADAL" clId="{D09991BF-7861-4CD9-B294-8D76008C0909}" dt="2021-10-11T15:11:14.836" v="20837" actId="1076"/>
          <ac:spMkLst>
            <pc:docMk/>
            <pc:sldMk cId="2510049160" sldId="508"/>
            <ac:spMk id="6" creationId="{7FEB9A9C-221A-4310-82B6-BF88E9B0ECB1}"/>
          </ac:spMkLst>
        </pc:spChg>
        <pc:spChg chg="del">
          <ac:chgData name="Chan Zhi Wen, Ian" userId="10427a44-90a0-4c20-831c-e237817aaaf3" providerId="ADAL" clId="{D09991BF-7861-4CD9-B294-8D76008C0909}" dt="2021-10-11T15:09:00.554" v="20815" actId="478"/>
          <ac:spMkLst>
            <pc:docMk/>
            <pc:sldMk cId="2510049160" sldId="508"/>
            <ac:spMk id="23" creationId="{C7938B23-3111-4FBA-A1C1-69578069BF83}"/>
          </ac:spMkLst>
        </pc:spChg>
        <pc:spChg chg="mod">
          <ac:chgData name="Chan Zhi Wen, Ian" userId="10427a44-90a0-4c20-831c-e237817aaaf3" providerId="ADAL" clId="{D09991BF-7861-4CD9-B294-8D76008C0909}" dt="2021-10-11T15:13:52.869" v="20917" actId="1076"/>
          <ac:spMkLst>
            <pc:docMk/>
            <pc:sldMk cId="2510049160" sldId="508"/>
            <ac:spMk id="26" creationId="{C6E10A6D-95FF-4303-9D90-59F6777FE0E7}"/>
          </ac:spMkLst>
        </pc:spChg>
        <pc:spChg chg="mod">
          <ac:chgData name="Chan Zhi Wen, Ian" userId="10427a44-90a0-4c20-831c-e237817aaaf3" providerId="ADAL" clId="{D09991BF-7861-4CD9-B294-8D76008C0909}" dt="2021-10-11T15:14:19.993" v="20919" actId="1076"/>
          <ac:spMkLst>
            <pc:docMk/>
            <pc:sldMk cId="2510049160" sldId="508"/>
            <ac:spMk id="31" creationId="{48DA9C0F-760B-49E6-8E9C-38203261EB4B}"/>
          </ac:spMkLst>
        </pc:spChg>
        <pc:spChg chg="del">
          <ac:chgData name="Chan Zhi Wen, Ian" userId="10427a44-90a0-4c20-831c-e237817aaaf3" providerId="ADAL" clId="{D09991BF-7861-4CD9-B294-8D76008C0909}" dt="2021-10-11T15:09:03.581" v="20816" actId="478"/>
          <ac:spMkLst>
            <pc:docMk/>
            <pc:sldMk cId="2510049160" sldId="508"/>
            <ac:spMk id="51" creationId="{E945E93D-1591-42F7-930E-F58DA40597B5}"/>
          </ac:spMkLst>
        </pc:spChg>
        <pc:spChg chg="mod">
          <ac:chgData name="Chan Zhi Wen, Ian" userId="10427a44-90a0-4c20-831c-e237817aaaf3" providerId="ADAL" clId="{D09991BF-7861-4CD9-B294-8D76008C0909}" dt="2021-10-11T15:13:42.846" v="20915" actId="1076"/>
          <ac:spMkLst>
            <pc:docMk/>
            <pc:sldMk cId="2510049160" sldId="508"/>
            <ac:spMk id="56" creationId="{2C6C089C-097E-46CD-8EAA-9456341A2226}"/>
          </ac:spMkLst>
        </pc:spChg>
        <pc:spChg chg="mod">
          <ac:chgData name="Chan Zhi Wen, Ian" userId="10427a44-90a0-4c20-831c-e237817aaaf3" providerId="ADAL" clId="{D09991BF-7861-4CD9-B294-8D76008C0909}" dt="2021-10-11T15:14:14.472" v="20918" actId="1076"/>
          <ac:spMkLst>
            <pc:docMk/>
            <pc:sldMk cId="2510049160" sldId="508"/>
            <ac:spMk id="94" creationId="{6F1C1D9D-2769-49CE-A33E-5D7B6BFB1846}"/>
          </ac:spMkLst>
        </pc:spChg>
        <pc:spChg chg="mod">
          <ac:chgData name="Chan Zhi Wen, Ian" userId="10427a44-90a0-4c20-831c-e237817aaaf3" providerId="ADAL" clId="{D09991BF-7861-4CD9-B294-8D76008C0909}" dt="2021-10-11T15:14:14.472" v="20918" actId="1076"/>
          <ac:spMkLst>
            <pc:docMk/>
            <pc:sldMk cId="2510049160" sldId="508"/>
            <ac:spMk id="137" creationId="{D2D3B24B-3C8A-4B2E-9036-E041D924648C}"/>
          </ac:spMkLst>
        </pc:spChg>
        <pc:spChg chg="mod">
          <ac:chgData name="Chan Zhi Wen, Ian" userId="10427a44-90a0-4c20-831c-e237817aaaf3" providerId="ADAL" clId="{D09991BF-7861-4CD9-B294-8D76008C0909}" dt="2021-10-11T15:14:14.472" v="20918" actId="1076"/>
          <ac:spMkLst>
            <pc:docMk/>
            <pc:sldMk cId="2510049160" sldId="508"/>
            <ac:spMk id="138" creationId="{D2A83AC7-9A0B-415E-9268-65EF6F5EB62A}"/>
          </ac:spMkLst>
        </pc:spChg>
        <pc:spChg chg="mod">
          <ac:chgData name="Chan Zhi Wen, Ian" userId="10427a44-90a0-4c20-831c-e237817aaaf3" providerId="ADAL" clId="{D09991BF-7861-4CD9-B294-8D76008C0909}" dt="2021-10-11T15:14:14.472" v="20918" actId="1076"/>
          <ac:spMkLst>
            <pc:docMk/>
            <pc:sldMk cId="2510049160" sldId="508"/>
            <ac:spMk id="158" creationId="{AAE57885-7F6E-4B7F-A486-72822BCCAD30}"/>
          </ac:spMkLst>
        </pc:spChg>
        <pc:spChg chg="mod">
          <ac:chgData name="Chan Zhi Wen, Ian" userId="10427a44-90a0-4c20-831c-e237817aaaf3" providerId="ADAL" clId="{D09991BF-7861-4CD9-B294-8D76008C0909}" dt="2021-10-11T15:14:14.472" v="20918" actId="1076"/>
          <ac:spMkLst>
            <pc:docMk/>
            <pc:sldMk cId="2510049160" sldId="508"/>
            <ac:spMk id="159" creationId="{BC1FBD3A-52D9-4F5E-A54A-113C84D8CF2D}"/>
          </ac:spMkLst>
        </pc:spChg>
        <pc:spChg chg="del mod">
          <ac:chgData name="Chan Zhi Wen, Ian" userId="10427a44-90a0-4c20-831c-e237817aaaf3" providerId="ADAL" clId="{D09991BF-7861-4CD9-B294-8D76008C0909}" dt="2021-10-11T15:12:28.538" v="20873" actId="478"/>
          <ac:spMkLst>
            <pc:docMk/>
            <pc:sldMk cId="2510049160" sldId="508"/>
            <ac:spMk id="174" creationId="{EEF848AA-95E1-4BC3-8056-AACD8390B7C0}"/>
          </ac:spMkLst>
        </pc:spChg>
        <pc:spChg chg="mod">
          <ac:chgData name="Chan Zhi Wen, Ian" userId="10427a44-90a0-4c20-831c-e237817aaaf3" providerId="ADAL" clId="{D09991BF-7861-4CD9-B294-8D76008C0909}" dt="2021-10-11T15:13:39.258" v="20914" actId="1076"/>
          <ac:spMkLst>
            <pc:docMk/>
            <pc:sldMk cId="2510049160" sldId="508"/>
            <ac:spMk id="175" creationId="{5201C2CA-0B5C-4F74-8E3A-D3144D14AC5B}"/>
          </ac:spMkLst>
        </pc:spChg>
        <pc:cxnChg chg="mod">
          <ac:chgData name="Chan Zhi Wen, Ian" userId="10427a44-90a0-4c20-831c-e237817aaaf3" providerId="ADAL" clId="{D09991BF-7861-4CD9-B294-8D76008C0909}" dt="2021-10-11T15:13:39.258" v="20914" actId="1076"/>
          <ac:cxnSpMkLst>
            <pc:docMk/>
            <pc:sldMk cId="2510049160" sldId="508"/>
            <ac:cxnSpMk id="28" creationId="{347CA93C-2756-411C-957D-0B942E9158E6}"/>
          </ac:cxnSpMkLst>
        </pc:cxnChg>
        <pc:cxnChg chg="del mod">
          <ac:chgData name="Chan Zhi Wen, Ian" userId="10427a44-90a0-4c20-831c-e237817aaaf3" providerId="ADAL" clId="{D09991BF-7861-4CD9-B294-8D76008C0909}" dt="2021-10-11T15:09:06.617" v="20817" actId="478"/>
          <ac:cxnSpMkLst>
            <pc:docMk/>
            <pc:sldMk cId="2510049160" sldId="508"/>
            <ac:cxnSpMk id="29" creationId="{CAD6DF9A-C5FA-4743-B4BC-EEAB0CC1D56F}"/>
          </ac:cxnSpMkLst>
        </pc:cxnChg>
        <pc:cxnChg chg="mod">
          <ac:chgData name="Chan Zhi Wen, Ian" userId="10427a44-90a0-4c20-831c-e237817aaaf3" providerId="ADAL" clId="{D09991BF-7861-4CD9-B294-8D76008C0909}" dt="2021-10-11T15:14:43.585" v="20920" actId="14100"/>
          <ac:cxnSpMkLst>
            <pc:docMk/>
            <pc:sldMk cId="2510049160" sldId="508"/>
            <ac:cxnSpMk id="44" creationId="{12CEAB98-1D88-4AC4-88DA-608CBB9A7E2A}"/>
          </ac:cxnSpMkLst>
        </pc:cxnChg>
        <pc:cxnChg chg="mod">
          <ac:chgData name="Chan Zhi Wen, Ian" userId="10427a44-90a0-4c20-831c-e237817aaaf3" providerId="ADAL" clId="{D09991BF-7861-4CD9-B294-8D76008C0909}" dt="2021-10-11T15:14:14.472" v="20918" actId="1076"/>
          <ac:cxnSpMkLst>
            <pc:docMk/>
            <pc:sldMk cId="2510049160" sldId="508"/>
            <ac:cxnSpMk id="66" creationId="{BC3FD0E8-520C-42A6-8BF7-0FD73F8BAB9F}"/>
          </ac:cxnSpMkLst>
        </pc:cxnChg>
        <pc:cxnChg chg="mod">
          <ac:chgData name="Chan Zhi Wen, Ian" userId="10427a44-90a0-4c20-831c-e237817aaaf3" providerId="ADAL" clId="{D09991BF-7861-4CD9-B294-8D76008C0909}" dt="2021-10-11T15:14:14.472" v="20918" actId="1076"/>
          <ac:cxnSpMkLst>
            <pc:docMk/>
            <pc:sldMk cId="2510049160" sldId="508"/>
            <ac:cxnSpMk id="101" creationId="{A7C34B53-A616-423A-852E-7EF4139B34E5}"/>
          </ac:cxnSpMkLst>
        </pc:cxnChg>
        <pc:cxnChg chg="mod">
          <ac:chgData name="Chan Zhi Wen, Ian" userId="10427a44-90a0-4c20-831c-e237817aaaf3" providerId="ADAL" clId="{D09991BF-7861-4CD9-B294-8D76008C0909}" dt="2021-10-11T15:14:14.472" v="20918" actId="1076"/>
          <ac:cxnSpMkLst>
            <pc:docMk/>
            <pc:sldMk cId="2510049160" sldId="508"/>
            <ac:cxnSpMk id="162" creationId="{B6C6EECE-DD4B-4C86-BFFA-F487A0D6C8DE}"/>
          </ac:cxnSpMkLst>
        </pc:cxnChg>
      </pc:sldChg>
      <pc:sldChg chg="modSp add mod">
        <pc:chgData name="Chan Zhi Wen, Ian" userId="10427a44-90a0-4c20-831c-e237817aaaf3" providerId="ADAL" clId="{D09991BF-7861-4CD9-B294-8D76008C0909}" dt="2021-10-11T12:03:42.745" v="18332" actId="20577"/>
        <pc:sldMkLst>
          <pc:docMk/>
          <pc:sldMk cId="329846885" sldId="509"/>
        </pc:sldMkLst>
        <pc:spChg chg="mod">
          <ac:chgData name="Chan Zhi Wen, Ian" userId="10427a44-90a0-4c20-831c-e237817aaaf3" providerId="ADAL" clId="{D09991BF-7861-4CD9-B294-8D76008C0909}" dt="2021-10-11T12:01:04.853" v="17829" actId="20577"/>
          <ac:spMkLst>
            <pc:docMk/>
            <pc:sldMk cId="329846885" sldId="509"/>
            <ac:spMk id="2" creationId="{FCF73F3D-7CBD-46D3-AD51-D6E4EA1B7A38}"/>
          </ac:spMkLst>
        </pc:spChg>
        <pc:spChg chg="mod">
          <ac:chgData name="Chan Zhi Wen, Ian" userId="10427a44-90a0-4c20-831c-e237817aaaf3" providerId="ADAL" clId="{D09991BF-7861-4CD9-B294-8D76008C0909}" dt="2021-10-11T12:03:42.745" v="18332" actId="20577"/>
          <ac:spMkLst>
            <pc:docMk/>
            <pc:sldMk cId="329846885" sldId="509"/>
            <ac:spMk id="3" creationId="{E6CD1D97-2687-4B15-BF3D-D09058FCEB2F}"/>
          </ac:spMkLst>
        </pc:spChg>
      </pc:sldChg>
      <pc:sldChg chg="addSp modSp add mod">
        <pc:chgData name="Chan Zhi Wen, Ian" userId="10427a44-90a0-4c20-831c-e237817aaaf3" providerId="ADAL" clId="{D09991BF-7861-4CD9-B294-8D76008C0909}" dt="2021-10-11T13:25:58.191" v="18971" actId="20577"/>
        <pc:sldMkLst>
          <pc:docMk/>
          <pc:sldMk cId="61181951" sldId="510"/>
        </pc:sldMkLst>
        <pc:spChg chg="mod">
          <ac:chgData name="Chan Zhi Wen, Ian" userId="10427a44-90a0-4c20-831c-e237817aaaf3" providerId="ADAL" clId="{D09991BF-7861-4CD9-B294-8D76008C0909}" dt="2021-10-11T13:25:58.191" v="18971" actId="20577"/>
          <ac:spMkLst>
            <pc:docMk/>
            <pc:sldMk cId="61181951" sldId="510"/>
            <ac:spMk id="3" creationId="{E6CD1D97-2687-4B15-BF3D-D09058FCEB2F}"/>
          </ac:spMkLst>
        </pc:spChg>
        <pc:picChg chg="add mod">
          <ac:chgData name="Chan Zhi Wen, Ian" userId="10427a44-90a0-4c20-831c-e237817aaaf3" providerId="ADAL" clId="{D09991BF-7861-4CD9-B294-8D76008C0909}" dt="2021-10-11T13:24:35.592" v="18944" actId="1076"/>
          <ac:picMkLst>
            <pc:docMk/>
            <pc:sldMk cId="61181951" sldId="510"/>
            <ac:picMk id="6" creationId="{BF5A388E-333F-4FAA-91FE-4DC1F8117908}"/>
          </ac:picMkLst>
        </pc:picChg>
      </pc:sldChg>
      <pc:sldChg chg="delSp modSp add mod">
        <pc:chgData name="Chan Zhi Wen, Ian" userId="10427a44-90a0-4c20-831c-e237817aaaf3" providerId="ADAL" clId="{D09991BF-7861-4CD9-B294-8D76008C0909}" dt="2021-10-11T15:28:21.548" v="20949" actId="1076"/>
        <pc:sldMkLst>
          <pc:docMk/>
          <pc:sldMk cId="1981617623" sldId="511"/>
        </pc:sldMkLst>
        <pc:spChg chg="del">
          <ac:chgData name="Chan Zhi Wen, Ian" userId="10427a44-90a0-4c20-831c-e237817aaaf3" providerId="ADAL" clId="{D09991BF-7861-4CD9-B294-8D76008C0909}" dt="2021-10-11T15:23:30.848" v="20924" actId="478"/>
          <ac:spMkLst>
            <pc:docMk/>
            <pc:sldMk cId="1981617623" sldId="511"/>
            <ac:spMk id="26" creationId="{C6E10A6D-95FF-4303-9D90-59F6777FE0E7}"/>
          </ac:spMkLst>
        </pc:spChg>
        <pc:spChg chg="del">
          <ac:chgData name="Chan Zhi Wen, Ian" userId="10427a44-90a0-4c20-831c-e237817aaaf3" providerId="ADAL" clId="{D09991BF-7861-4CD9-B294-8D76008C0909}" dt="2021-10-11T15:23:27.139" v="20923" actId="478"/>
          <ac:spMkLst>
            <pc:docMk/>
            <pc:sldMk cId="1981617623" sldId="511"/>
            <ac:spMk id="31" creationId="{48DA9C0F-760B-49E6-8E9C-38203261EB4B}"/>
          </ac:spMkLst>
        </pc:spChg>
        <pc:spChg chg="mod">
          <ac:chgData name="Chan Zhi Wen, Ian" userId="10427a44-90a0-4c20-831c-e237817aaaf3" providerId="ADAL" clId="{D09991BF-7861-4CD9-B294-8D76008C0909}" dt="2021-10-11T15:24:33.209" v="20930" actId="1076"/>
          <ac:spMkLst>
            <pc:docMk/>
            <pc:sldMk cId="1981617623" sldId="511"/>
            <ac:spMk id="55" creationId="{80C2677A-ADB5-4B4C-BC42-663C03E5304A}"/>
          </ac:spMkLst>
        </pc:spChg>
        <pc:spChg chg="mod">
          <ac:chgData name="Chan Zhi Wen, Ian" userId="10427a44-90a0-4c20-831c-e237817aaaf3" providerId="ADAL" clId="{D09991BF-7861-4CD9-B294-8D76008C0909}" dt="2021-10-11T15:25:43.633" v="20933" actId="1076"/>
          <ac:spMkLst>
            <pc:docMk/>
            <pc:sldMk cId="1981617623" sldId="511"/>
            <ac:spMk id="56" creationId="{2C6C089C-097E-46CD-8EAA-9456341A2226}"/>
          </ac:spMkLst>
        </pc:spChg>
        <pc:spChg chg="mod">
          <ac:chgData name="Chan Zhi Wen, Ian" userId="10427a44-90a0-4c20-831c-e237817aaaf3" providerId="ADAL" clId="{D09991BF-7861-4CD9-B294-8D76008C0909}" dt="2021-10-11T15:24:01.305" v="20927" actId="1076"/>
          <ac:spMkLst>
            <pc:docMk/>
            <pc:sldMk cId="1981617623" sldId="511"/>
            <ac:spMk id="94" creationId="{6F1C1D9D-2769-49CE-A33E-5D7B6BFB1846}"/>
          </ac:spMkLst>
        </pc:spChg>
        <pc:spChg chg="mod">
          <ac:chgData name="Chan Zhi Wen, Ian" userId="10427a44-90a0-4c20-831c-e237817aaaf3" providerId="ADAL" clId="{D09991BF-7861-4CD9-B294-8D76008C0909}" dt="2021-10-11T15:24:33.209" v="20930" actId="1076"/>
          <ac:spMkLst>
            <pc:docMk/>
            <pc:sldMk cId="1981617623" sldId="511"/>
            <ac:spMk id="95" creationId="{533FDCFE-253A-4EB3-B704-DBE38F6CE55A}"/>
          </ac:spMkLst>
        </pc:spChg>
        <pc:spChg chg="mod">
          <ac:chgData name="Chan Zhi Wen, Ian" userId="10427a44-90a0-4c20-831c-e237817aaaf3" providerId="ADAL" clId="{D09991BF-7861-4CD9-B294-8D76008C0909}" dt="2021-10-11T15:24:33.209" v="20930" actId="1076"/>
          <ac:spMkLst>
            <pc:docMk/>
            <pc:sldMk cId="1981617623" sldId="511"/>
            <ac:spMk id="102" creationId="{62E0102B-87D1-4B13-8314-0227D96D31A5}"/>
          </ac:spMkLst>
        </pc:spChg>
        <pc:spChg chg="mod">
          <ac:chgData name="Chan Zhi Wen, Ian" userId="10427a44-90a0-4c20-831c-e237817aaaf3" providerId="ADAL" clId="{D09991BF-7861-4CD9-B294-8D76008C0909}" dt="2021-10-11T15:24:33.209" v="20930" actId="1076"/>
          <ac:spMkLst>
            <pc:docMk/>
            <pc:sldMk cId="1981617623" sldId="511"/>
            <ac:spMk id="121" creationId="{172653C7-BE05-468B-9DE8-DEFA4E08DC72}"/>
          </ac:spMkLst>
        </pc:spChg>
        <pc:spChg chg="mod">
          <ac:chgData name="Chan Zhi Wen, Ian" userId="10427a44-90a0-4c20-831c-e237817aaaf3" providerId="ADAL" clId="{D09991BF-7861-4CD9-B294-8D76008C0909}" dt="2021-10-11T15:24:33.209" v="20930" actId="1076"/>
          <ac:spMkLst>
            <pc:docMk/>
            <pc:sldMk cId="1981617623" sldId="511"/>
            <ac:spMk id="122" creationId="{8AB14BCA-E3B2-43E6-921F-BDE2A4105D30}"/>
          </ac:spMkLst>
        </pc:spChg>
        <pc:spChg chg="mod">
          <ac:chgData name="Chan Zhi Wen, Ian" userId="10427a44-90a0-4c20-831c-e237817aaaf3" providerId="ADAL" clId="{D09991BF-7861-4CD9-B294-8D76008C0909}" dt="2021-10-11T15:28:11.932" v="20948" actId="1076"/>
          <ac:spMkLst>
            <pc:docMk/>
            <pc:sldMk cId="1981617623" sldId="511"/>
            <ac:spMk id="137" creationId="{D2D3B24B-3C8A-4B2E-9036-E041D924648C}"/>
          </ac:spMkLst>
        </pc:spChg>
        <pc:spChg chg="mod">
          <ac:chgData name="Chan Zhi Wen, Ian" userId="10427a44-90a0-4c20-831c-e237817aaaf3" providerId="ADAL" clId="{D09991BF-7861-4CD9-B294-8D76008C0909}" dt="2021-10-11T15:28:11.932" v="20948" actId="1076"/>
          <ac:spMkLst>
            <pc:docMk/>
            <pc:sldMk cId="1981617623" sldId="511"/>
            <ac:spMk id="138" creationId="{D2A83AC7-9A0B-415E-9268-65EF6F5EB62A}"/>
          </ac:spMkLst>
        </pc:spChg>
        <pc:spChg chg="mod">
          <ac:chgData name="Chan Zhi Wen, Ian" userId="10427a44-90a0-4c20-831c-e237817aaaf3" providerId="ADAL" clId="{D09991BF-7861-4CD9-B294-8D76008C0909}" dt="2021-10-11T15:28:21.548" v="20949" actId="1076"/>
          <ac:spMkLst>
            <pc:docMk/>
            <pc:sldMk cId="1981617623" sldId="511"/>
            <ac:spMk id="158" creationId="{AAE57885-7F6E-4B7F-A486-72822BCCAD30}"/>
          </ac:spMkLst>
        </pc:spChg>
        <pc:spChg chg="mod">
          <ac:chgData name="Chan Zhi Wen, Ian" userId="10427a44-90a0-4c20-831c-e237817aaaf3" providerId="ADAL" clId="{D09991BF-7861-4CD9-B294-8D76008C0909}" dt="2021-10-11T15:28:11.932" v="20948" actId="1076"/>
          <ac:spMkLst>
            <pc:docMk/>
            <pc:sldMk cId="1981617623" sldId="511"/>
            <ac:spMk id="159" creationId="{BC1FBD3A-52D9-4F5E-A54A-113C84D8CF2D}"/>
          </ac:spMkLst>
        </pc:spChg>
        <pc:spChg chg="mod">
          <ac:chgData name="Chan Zhi Wen, Ian" userId="10427a44-90a0-4c20-831c-e237817aaaf3" providerId="ADAL" clId="{D09991BF-7861-4CD9-B294-8D76008C0909}" dt="2021-10-11T15:25:37.672" v="20932" actId="1076"/>
          <ac:spMkLst>
            <pc:docMk/>
            <pc:sldMk cId="1981617623" sldId="511"/>
            <ac:spMk id="175" creationId="{5201C2CA-0B5C-4F74-8E3A-D3144D14AC5B}"/>
          </ac:spMkLst>
        </pc:spChg>
        <pc:cxnChg chg="mod">
          <ac:chgData name="Chan Zhi Wen, Ian" userId="10427a44-90a0-4c20-831c-e237817aaaf3" providerId="ADAL" clId="{D09991BF-7861-4CD9-B294-8D76008C0909}" dt="2021-10-11T15:25:37.672" v="20932" actId="1076"/>
          <ac:cxnSpMkLst>
            <pc:docMk/>
            <pc:sldMk cId="1981617623" sldId="511"/>
            <ac:cxnSpMk id="28" creationId="{347CA93C-2756-411C-957D-0B942E9158E6}"/>
          </ac:cxnSpMkLst>
        </pc:cxnChg>
        <pc:cxnChg chg="del mod">
          <ac:chgData name="Chan Zhi Wen, Ian" userId="10427a44-90a0-4c20-831c-e237817aaaf3" providerId="ADAL" clId="{D09991BF-7861-4CD9-B294-8D76008C0909}" dt="2021-10-11T15:23:30.848" v="20924" actId="478"/>
          <ac:cxnSpMkLst>
            <pc:docMk/>
            <pc:sldMk cId="1981617623" sldId="511"/>
            <ac:cxnSpMk id="44" creationId="{12CEAB98-1D88-4AC4-88DA-608CBB9A7E2A}"/>
          </ac:cxnSpMkLst>
        </pc:cxnChg>
        <pc:cxnChg chg="mod">
          <ac:chgData name="Chan Zhi Wen, Ian" userId="10427a44-90a0-4c20-831c-e237817aaaf3" providerId="ADAL" clId="{D09991BF-7861-4CD9-B294-8D76008C0909}" dt="2021-10-11T15:24:33.209" v="20930" actId="1076"/>
          <ac:cxnSpMkLst>
            <pc:docMk/>
            <pc:sldMk cId="1981617623" sldId="511"/>
            <ac:cxnSpMk id="48" creationId="{2E98A3AB-F330-4C02-960C-89A13207E4C7}"/>
          </ac:cxnSpMkLst>
        </pc:cxnChg>
        <pc:cxnChg chg="mod">
          <ac:chgData name="Chan Zhi Wen, Ian" userId="10427a44-90a0-4c20-831c-e237817aaaf3" providerId="ADAL" clId="{D09991BF-7861-4CD9-B294-8D76008C0909}" dt="2021-10-11T15:24:33.209" v="20930" actId="1076"/>
          <ac:cxnSpMkLst>
            <pc:docMk/>
            <pc:sldMk cId="1981617623" sldId="511"/>
            <ac:cxnSpMk id="53" creationId="{CB473F6C-0244-4F00-98B8-11031E2F92A6}"/>
          </ac:cxnSpMkLst>
        </pc:cxnChg>
        <pc:cxnChg chg="mod">
          <ac:chgData name="Chan Zhi Wen, Ian" userId="10427a44-90a0-4c20-831c-e237817aaaf3" providerId="ADAL" clId="{D09991BF-7861-4CD9-B294-8D76008C0909}" dt="2021-10-11T15:28:11.932" v="20948" actId="1076"/>
          <ac:cxnSpMkLst>
            <pc:docMk/>
            <pc:sldMk cId="1981617623" sldId="511"/>
            <ac:cxnSpMk id="66" creationId="{BC3FD0E8-520C-42A6-8BF7-0FD73F8BAB9F}"/>
          </ac:cxnSpMkLst>
        </pc:cxnChg>
        <pc:cxnChg chg="mod">
          <ac:chgData name="Chan Zhi Wen, Ian" userId="10427a44-90a0-4c20-831c-e237817aaaf3" providerId="ADAL" clId="{D09991BF-7861-4CD9-B294-8D76008C0909}" dt="2021-10-11T15:24:33.209" v="20930" actId="1076"/>
          <ac:cxnSpMkLst>
            <pc:docMk/>
            <pc:sldMk cId="1981617623" sldId="511"/>
            <ac:cxnSpMk id="96" creationId="{EB164F56-24D3-477B-9988-4880E1CACA6B}"/>
          </ac:cxnSpMkLst>
        </pc:cxnChg>
        <pc:cxnChg chg="mod">
          <ac:chgData name="Chan Zhi Wen, Ian" userId="10427a44-90a0-4c20-831c-e237817aaaf3" providerId="ADAL" clId="{D09991BF-7861-4CD9-B294-8D76008C0909}" dt="2021-10-11T15:28:11.932" v="20948" actId="1076"/>
          <ac:cxnSpMkLst>
            <pc:docMk/>
            <pc:sldMk cId="1981617623" sldId="511"/>
            <ac:cxnSpMk id="101" creationId="{A7C34B53-A616-423A-852E-7EF4139B34E5}"/>
          </ac:cxnSpMkLst>
        </pc:cxnChg>
        <pc:cxnChg chg="mod">
          <ac:chgData name="Chan Zhi Wen, Ian" userId="10427a44-90a0-4c20-831c-e237817aaaf3" providerId="ADAL" clId="{D09991BF-7861-4CD9-B294-8D76008C0909}" dt="2021-10-11T15:24:01.305" v="20927" actId="1076"/>
          <ac:cxnSpMkLst>
            <pc:docMk/>
            <pc:sldMk cId="1981617623" sldId="511"/>
            <ac:cxnSpMk id="162" creationId="{B6C6EECE-DD4B-4C86-BFFA-F487A0D6C8DE}"/>
          </ac:cxnSpMkLst>
        </pc:cxnChg>
      </pc:sldChg>
      <pc:sldChg chg="add">
        <pc:chgData name="Chan Zhi Wen, Ian" userId="10427a44-90a0-4c20-831c-e237817aaaf3" providerId="ADAL" clId="{D09991BF-7861-4CD9-B294-8D76008C0909}" dt="2021-10-11T15:28:43.144" v="20951"/>
        <pc:sldMkLst>
          <pc:docMk/>
          <pc:sldMk cId="2473040040" sldId="512"/>
        </pc:sldMkLst>
      </pc:sldChg>
      <pc:sldChg chg="add">
        <pc:chgData name="Chan Zhi Wen, Ian" userId="10427a44-90a0-4c20-831c-e237817aaaf3" providerId="ADAL" clId="{D09991BF-7861-4CD9-B294-8D76008C0909}" dt="2021-10-11T16:31:43.362" v="23301"/>
        <pc:sldMkLst>
          <pc:docMk/>
          <pc:sldMk cId="2278994227" sldId="513"/>
        </pc:sldMkLst>
      </pc:sldChg>
      <pc:sldChg chg="add">
        <pc:chgData name="Chan Zhi Wen, Ian" userId="10427a44-90a0-4c20-831c-e237817aaaf3" providerId="ADAL" clId="{D09991BF-7861-4CD9-B294-8D76008C0909}" dt="2021-10-11T16:32:31.853" v="23319"/>
        <pc:sldMkLst>
          <pc:docMk/>
          <pc:sldMk cId="1845020275" sldId="514"/>
        </pc:sldMkLst>
      </pc:sldChg>
    </pc:docChg>
  </pc:docChgLst>
  <pc:docChgLst>
    <pc:chgData name="Chan Zhi Wen, Ian" userId="10427a44-90a0-4c20-831c-e237817aaaf3" providerId="ADAL" clId="{AB4BDDA9-6A6E-4D7F-9DD4-59B05C8886E2}"/>
    <pc:docChg chg="undo custSel addSld delSld modSld sldOrd">
      <pc:chgData name="Chan Zhi Wen, Ian" userId="10427a44-90a0-4c20-831c-e237817aaaf3" providerId="ADAL" clId="{AB4BDDA9-6A6E-4D7F-9DD4-59B05C8886E2}" dt="2022-10-14T13:10:48.395" v="6385" actId="20577"/>
      <pc:docMkLst>
        <pc:docMk/>
      </pc:docMkLst>
      <pc:sldChg chg="modSp mod">
        <pc:chgData name="Chan Zhi Wen, Ian" userId="10427a44-90a0-4c20-831c-e237817aaaf3" providerId="ADAL" clId="{AB4BDDA9-6A6E-4D7F-9DD4-59B05C8886E2}" dt="2022-10-12T04:15:03.449" v="319" actId="20577"/>
        <pc:sldMkLst>
          <pc:docMk/>
          <pc:sldMk cId="2206133572" sldId="294"/>
        </pc:sldMkLst>
        <pc:spChg chg="mod">
          <ac:chgData name="Chan Zhi Wen, Ian" userId="10427a44-90a0-4c20-831c-e237817aaaf3" providerId="ADAL" clId="{AB4BDDA9-6A6E-4D7F-9DD4-59B05C8886E2}" dt="2022-10-12T04:15:03.449" v="319" actId="20577"/>
          <ac:spMkLst>
            <pc:docMk/>
            <pc:sldMk cId="2206133572" sldId="294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4:13:58.481" v="272" actId="1036"/>
          <ac:spMkLst>
            <pc:docMk/>
            <pc:sldMk cId="2206133572" sldId="294"/>
            <ac:spMk id="22" creationId="{3F6A71D8-C574-4D6F-9903-A815C0A4C848}"/>
          </ac:spMkLst>
        </pc:spChg>
        <pc:spChg chg="mod">
          <ac:chgData name="Chan Zhi Wen, Ian" userId="10427a44-90a0-4c20-831c-e237817aaaf3" providerId="ADAL" clId="{AB4BDDA9-6A6E-4D7F-9DD4-59B05C8886E2}" dt="2022-10-12T04:13:48.315" v="263" actId="1038"/>
          <ac:spMkLst>
            <pc:docMk/>
            <pc:sldMk cId="2206133572" sldId="294"/>
            <ac:spMk id="23" creationId="{485B84C8-5BD1-4326-8F86-CCD868FF7207}"/>
          </ac:spMkLst>
        </pc:spChg>
        <pc:spChg chg="mod">
          <ac:chgData name="Chan Zhi Wen, Ian" userId="10427a44-90a0-4c20-831c-e237817aaaf3" providerId="ADAL" clId="{AB4BDDA9-6A6E-4D7F-9DD4-59B05C8886E2}" dt="2022-10-12T04:13:48.315" v="263" actId="1038"/>
          <ac:spMkLst>
            <pc:docMk/>
            <pc:sldMk cId="2206133572" sldId="294"/>
            <ac:spMk id="27" creationId="{50B504CD-C642-41B7-A014-9FA7FD46A5D3}"/>
          </ac:spMkLst>
        </pc:spChg>
        <pc:spChg chg="mod">
          <ac:chgData name="Chan Zhi Wen, Ian" userId="10427a44-90a0-4c20-831c-e237817aaaf3" providerId="ADAL" clId="{AB4BDDA9-6A6E-4D7F-9DD4-59B05C8886E2}" dt="2022-10-12T04:13:48.315" v="263" actId="1038"/>
          <ac:spMkLst>
            <pc:docMk/>
            <pc:sldMk cId="2206133572" sldId="294"/>
            <ac:spMk id="28" creationId="{24BDE308-DD00-46A9-BC07-B3FD08C93929}"/>
          </ac:spMkLst>
        </pc:spChg>
        <pc:picChg chg="mod">
          <ac:chgData name="Chan Zhi Wen, Ian" userId="10427a44-90a0-4c20-831c-e237817aaaf3" providerId="ADAL" clId="{AB4BDDA9-6A6E-4D7F-9DD4-59B05C8886E2}" dt="2022-10-12T04:13:48.315" v="263" actId="1038"/>
          <ac:picMkLst>
            <pc:docMk/>
            <pc:sldMk cId="2206133572" sldId="294"/>
            <ac:picMk id="1028" creationId="{FC40BA0E-3868-48CF-BF07-DA3F9E9C6B1D}"/>
          </ac:picMkLst>
        </pc:picChg>
        <pc:picChg chg="mod">
          <ac:chgData name="Chan Zhi Wen, Ian" userId="10427a44-90a0-4c20-831c-e237817aaaf3" providerId="ADAL" clId="{AB4BDDA9-6A6E-4D7F-9DD4-59B05C8886E2}" dt="2022-10-12T04:13:48.315" v="263" actId="1038"/>
          <ac:picMkLst>
            <pc:docMk/>
            <pc:sldMk cId="2206133572" sldId="294"/>
            <ac:picMk id="1030" creationId="{2E814652-FF26-4C9D-8288-AD95BEC010C7}"/>
          </ac:picMkLst>
        </pc:picChg>
      </pc:sldChg>
      <pc:sldChg chg="addSp modSp mod">
        <pc:chgData name="Chan Zhi Wen, Ian" userId="10427a44-90a0-4c20-831c-e237817aaaf3" providerId="ADAL" clId="{AB4BDDA9-6A6E-4D7F-9DD4-59B05C8886E2}" dt="2022-10-12T04:19:14.826" v="663" actId="1038"/>
        <pc:sldMkLst>
          <pc:docMk/>
          <pc:sldMk cId="3043381017" sldId="295"/>
        </pc:sldMkLst>
        <pc:spChg chg="mod">
          <ac:chgData name="Chan Zhi Wen, Ian" userId="10427a44-90a0-4c20-831c-e237817aaaf3" providerId="ADAL" clId="{AB4BDDA9-6A6E-4D7F-9DD4-59B05C8886E2}" dt="2022-10-12T04:15:10.900" v="322" actId="20577"/>
          <ac:spMkLst>
            <pc:docMk/>
            <pc:sldMk cId="3043381017" sldId="29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AB4BDDA9-6A6E-4D7F-9DD4-59B05C8886E2}" dt="2022-10-12T04:16:44.863" v="458" actId="1037"/>
          <ac:spMkLst>
            <pc:docMk/>
            <pc:sldMk cId="3043381017" sldId="295"/>
            <ac:spMk id="6" creationId="{D07AE9EB-108A-82EE-3F48-031737690FED}"/>
          </ac:spMkLst>
        </pc:spChg>
        <pc:spChg chg="add mod">
          <ac:chgData name="Chan Zhi Wen, Ian" userId="10427a44-90a0-4c20-831c-e237817aaaf3" providerId="ADAL" clId="{AB4BDDA9-6A6E-4D7F-9DD4-59B05C8886E2}" dt="2022-10-12T04:19:14.826" v="663" actId="1038"/>
          <ac:spMkLst>
            <pc:docMk/>
            <pc:sldMk cId="3043381017" sldId="295"/>
            <ac:spMk id="14" creationId="{1628F986-D5A2-3A3E-451C-D5ECB8429F57}"/>
          </ac:spMkLst>
        </pc:spChg>
        <pc:spChg chg="add mod">
          <ac:chgData name="Chan Zhi Wen, Ian" userId="10427a44-90a0-4c20-831c-e237817aaaf3" providerId="ADAL" clId="{AB4BDDA9-6A6E-4D7F-9DD4-59B05C8886E2}" dt="2022-10-12T04:19:00.048" v="645" actId="14100"/>
          <ac:spMkLst>
            <pc:docMk/>
            <pc:sldMk cId="3043381017" sldId="295"/>
            <ac:spMk id="18" creationId="{2C6CA3FB-E5FB-0D6B-A65B-0F931FC22A64}"/>
          </ac:spMkLst>
        </pc:spChg>
        <pc:cxnChg chg="add mod">
          <ac:chgData name="Chan Zhi Wen, Ian" userId="10427a44-90a0-4c20-831c-e237817aaaf3" providerId="ADAL" clId="{AB4BDDA9-6A6E-4D7F-9DD4-59B05C8886E2}" dt="2022-10-12T04:16:46.885" v="459" actId="14100"/>
          <ac:cxnSpMkLst>
            <pc:docMk/>
            <pc:sldMk cId="3043381017" sldId="295"/>
            <ac:cxnSpMk id="4" creationId="{0FECAD9D-E1D9-06D1-B29F-CFFA1DD70558}"/>
          </ac:cxnSpMkLst>
        </pc:cxnChg>
        <pc:cxnChg chg="add mod">
          <ac:chgData name="Chan Zhi Wen, Ian" userId="10427a44-90a0-4c20-831c-e237817aaaf3" providerId="ADAL" clId="{AB4BDDA9-6A6E-4D7F-9DD4-59B05C8886E2}" dt="2022-10-12T04:19:07.172" v="647" actId="14100"/>
          <ac:cxnSpMkLst>
            <pc:docMk/>
            <pc:sldMk cId="3043381017" sldId="295"/>
            <ac:cxnSpMk id="15" creationId="{945A6687-6D22-8D6C-F15D-47DD3BC452AF}"/>
          </ac:cxnSpMkLst>
        </pc:cxnChg>
      </pc:sldChg>
      <pc:sldChg chg="addSp delSp modSp mod">
        <pc:chgData name="Chan Zhi Wen, Ian" userId="10427a44-90a0-4c20-831c-e237817aaaf3" providerId="ADAL" clId="{AB4BDDA9-6A6E-4D7F-9DD4-59B05C8886E2}" dt="2022-10-12T04:28:59.790" v="694" actId="1076"/>
        <pc:sldMkLst>
          <pc:docMk/>
          <pc:sldMk cId="2702250357" sldId="296"/>
        </pc:sldMkLst>
        <pc:spChg chg="mod">
          <ac:chgData name="Chan Zhi Wen, Ian" userId="10427a44-90a0-4c20-831c-e237817aaaf3" providerId="ADAL" clId="{AB4BDDA9-6A6E-4D7F-9DD4-59B05C8886E2}" dt="2022-10-12T04:24:54.581" v="672" actId="113"/>
          <ac:spMkLst>
            <pc:docMk/>
            <pc:sldMk cId="2702250357" sldId="296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4:28:54.433" v="693"/>
          <ac:spMkLst>
            <pc:docMk/>
            <pc:sldMk cId="2702250357" sldId="296"/>
            <ac:spMk id="16" creationId="{4B41E489-646D-DF6F-C2AF-4B35E1FD01D7}"/>
          </ac:spMkLst>
        </pc:spChg>
        <pc:spChg chg="mod">
          <ac:chgData name="Chan Zhi Wen, Ian" userId="10427a44-90a0-4c20-831c-e237817aaaf3" providerId="ADAL" clId="{AB4BDDA9-6A6E-4D7F-9DD4-59B05C8886E2}" dt="2022-10-12T04:28:54.433" v="693"/>
          <ac:spMkLst>
            <pc:docMk/>
            <pc:sldMk cId="2702250357" sldId="296"/>
            <ac:spMk id="19" creationId="{E252695F-1B18-6914-6C02-BC2B5411C1AD}"/>
          </ac:spMkLst>
        </pc:spChg>
        <pc:spChg chg="mod">
          <ac:chgData name="Chan Zhi Wen, Ian" userId="10427a44-90a0-4c20-831c-e237817aaaf3" providerId="ADAL" clId="{AB4BDDA9-6A6E-4D7F-9DD4-59B05C8886E2}" dt="2022-10-12T04:28:54.433" v="693"/>
          <ac:spMkLst>
            <pc:docMk/>
            <pc:sldMk cId="2702250357" sldId="296"/>
            <ac:spMk id="21" creationId="{D83A00CB-C317-D617-F11D-F648C9B01802}"/>
          </ac:spMkLst>
        </pc:spChg>
        <pc:grpChg chg="del">
          <ac:chgData name="Chan Zhi Wen, Ian" userId="10427a44-90a0-4c20-831c-e237817aaaf3" providerId="ADAL" clId="{AB4BDDA9-6A6E-4D7F-9DD4-59B05C8886E2}" dt="2022-10-12T04:27:49.130" v="683" actId="21"/>
          <ac:grpSpMkLst>
            <pc:docMk/>
            <pc:sldMk cId="2702250357" sldId="296"/>
            <ac:grpSpMk id="4" creationId="{D8C71254-39E5-4D45-84B8-DDC07E67C3A9}"/>
          </ac:grpSpMkLst>
        </pc:grpChg>
        <pc:grpChg chg="add mod">
          <ac:chgData name="Chan Zhi Wen, Ian" userId="10427a44-90a0-4c20-831c-e237817aaaf3" providerId="ADAL" clId="{AB4BDDA9-6A6E-4D7F-9DD4-59B05C8886E2}" dt="2022-10-12T04:28:59.790" v="694" actId="1076"/>
          <ac:grpSpMkLst>
            <pc:docMk/>
            <pc:sldMk cId="2702250357" sldId="296"/>
            <ac:grpSpMk id="11" creationId="{94C90962-8C25-F78A-2A18-1C5B10317397}"/>
          </ac:grpSpMkLst>
        </pc:grpChg>
        <pc:picChg chg="add mod">
          <ac:chgData name="Chan Zhi Wen, Ian" userId="10427a44-90a0-4c20-831c-e237817aaaf3" providerId="ADAL" clId="{AB4BDDA9-6A6E-4D7F-9DD4-59B05C8886E2}" dt="2022-10-12T04:28:33.718" v="690" actId="1076"/>
          <ac:picMkLst>
            <pc:docMk/>
            <pc:sldMk cId="2702250357" sldId="296"/>
            <ac:picMk id="9" creationId="{69B79E58-F792-55BD-029C-1A2C704A122A}"/>
          </ac:picMkLst>
        </pc:picChg>
        <pc:picChg chg="mod">
          <ac:chgData name="Chan Zhi Wen, Ian" userId="10427a44-90a0-4c20-831c-e237817aaaf3" providerId="ADAL" clId="{AB4BDDA9-6A6E-4D7F-9DD4-59B05C8886E2}" dt="2022-10-12T04:28:54.433" v="693"/>
          <ac:picMkLst>
            <pc:docMk/>
            <pc:sldMk cId="2702250357" sldId="296"/>
            <ac:picMk id="13" creationId="{B678E4D1-91F7-D7B9-A2CB-231B4CBB812D}"/>
          </ac:picMkLst>
        </pc:picChg>
        <pc:cxnChg chg="mod">
          <ac:chgData name="Chan Zhi Wen, Ian" userId="10427a44-90a0-4c20-831c-e237817aaaf3" providerId="ADAL" clId="{AB4BDDA9-6A6E-4D7F-9DD4-59B05C8886E2}" dt="2022-10-12T04:28:54.433" v="693"/>
          <ac:cxnSpMkLst>
            <pc:docMk/>
            <pc:sldMk cId="2702250357" sldId="296"/>
            <ac:cxnSpMk id="14" creationId="{ACD46F7F-2AD2-1DA2-0926-CAFC1DEC29FD}"/>
          </ac:cxnSpMkLst>
        </pc:cxnChg>
        <pc:cxnChg chg="mod">
          <ac:chgData name="Chan Zhi Wen, Ian" userId="10427a44-90a0-4c20-831c-e237817aaaf3" providerId="ADAL" clId="{AB4BDDA9-6A6E-4D7F-9DD4-59B05C8886E2}" dt="2022-10-12T04:28:54.433" v="693"/>
          <ac:cxnSpMkLst>
            <pc:docMk/>
            <pc:sldMk cId="2702250357" sldId="296"/>
            <ac:cxnSpMk id="17" creationId="{576FB6E6-1208-1FC6-C451-7C6DB3099CD7}"/>
          </ac:cxnSpMkLst>
        </pc:cxnChg>
        <pc:cxnChg chg="mod">
          <ac:chgData name="Chan Zhi Wen, Ian" userId="10427a44-90a0-4c20-831c-e237817aaaf3" providerId="ADAL" clId="{AB4BDDA9-6A6E-4D7F-9DD4-59B05C8886E2}" dt="2022-10-12T04:28:54.433" v="693"/>
          <ac:cxnSpMkLst>
            <pc:docMk/>
            <pc:sldMk cId="2702250357" sldId="296"/>
            <ac:cxnSpMk id="18" creationId="{CC5F204E-D3BC-D778-B3DC-81F371E0ED63}"/>
          </ac:cxnSpMkLst>
        </pc:cxnChg>
        <pc:cxnChg chg="mod">
          <ac:chgData name="Chan Zhi Wen, Ian" userId="10427a44-90a0-4c20-831c-e237817aaaf3" providerId="ADAL" clId="{AB4BDDA9-6A6E-4D7F-9DD4-59B05C8886E2}" dt="2022-10-12T04:28:54.433" v="693"/>
          <ac:cxnSpMkLst>
            <pc:docMk/>
            <pc:sldMk cId="2702250357" sldId="296"/>
            <ac:cxnSpMk id="20" creationId="{4D18518E-0245-1630-0652-EB7EC73A0077}"/>
          </ac:cxnSpMkLst>
        </pc:cxnChg>
      </pc:sldChg>
      <pc:sldChg chg="addSp modSp mod">
        <pc:chgData name="Chan Zhi Wen, Ian" userId="10427a44-90a0-4c20-831c-e237817aaaf3" providerId="ADAL" clId="{AB4BDDA9-6A6E-4D7F-9DD4-59B05C8886E2}" dt="2022-10-12T04:34:49.731" v="862" actId="1037"/>
        <pc:sldMkLst>
          <pc:docMk/>
          <pc:sldMk cId="3328182820" sldId="297"/>
        </pc:sldMkLst>
        <pc:spChg chg="mod">
          <ac:chgData name="Chan Zhi Wen, Ian" userId="10427a44-90a0-4c20-831c-e237817aaaf3" providerId="ADAL" clId="{AB4BDDA9-6A6E-4D7F-9DD4-59B05C8886E2}" dt="2022-10-12T04:32:39.837" v="736" actId="2711"/>
          <ac:spMkLst>
            <pc:docMk/>
            <pc:sldMk cId="3328182820" sldId="297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AB4BDDA9-6A6E-4D7F-9DD4-59B05C8886E2}" dt="2022-10-12T04:30:40.127" v="730" actId="1036"/>
          <ac:spMkLst>
            <pc:docMk/>
            <pc:sldMk cId="3328182820" sldId="297"/>
            <ac:spMk id="7" creationId="{E005696E-BDA4-4A01-ABDA-3FB918CCF903}"/>
          </ac:spMkLst>
        </pc:spChg>
        <pc:spChg chg="mod">
          <ac:chgData name="Chan Zhi Wen, Ian" userId="10427a44-90a0-4c20-831c-e237817aaaf3" providerId="ADAL" clId="{AB4BDDA9-6A6E-4D7F-9DD4-59B05C8886E2}" dt="2022-10-12T04:34:49.731" v="862" actId="1037"/>
          <ac:spMkLst>
            <pc:docMk/>
            <pc:sldMk cId="3328182820" sldId="297"/>
            <ac:spMk id="9" creationId="{ECE5A376-8A77-47B6-8038-F5CEE7E4392D}"/>
          </ac:spMkLst>
        </pc:spChg>
        <pc:spChg chg="mod">
          <ac:chgData name="Chan Zhi Wen, Ian" userId="10427a44-90a0-4c20-831c-e237817aaaf3" providerId="ADAL" clId="{AB4BDDA9-6A6E-4D7F-9DD4-59B05C8886E2}" dt="2022-10-12T04:33:27.047" v="757" actId="1036"/>
          <ac:spMkLst>
            <pc:docMk/>
            <pc:sldMk cId="3328182820" sldId="297"/>
            <ac:spMk id="13" creationId="{67A2DFF2-6FB0-42C7-8BCA-9012B64A45D5}"/>
          </ac:spMkLst>
        </pc:spChg>
        <pc:spChg chg="mod">
          <ac:chgData name="Chan Zhi Wen, Ian" userId="10427a44-90a0-4c20-831c-e237817aaaf3" providerId="ADAL" clId="{AB4BDDA9-6A6E-4D7F-9DD4-59B05C8886E2}" dt="2022-10-12T04:34:25.205" v="813" actId="1038"/>
          <ac:spMkLst>
            <pc:docMk/>
            <pc:sldMk cId="3328182820" sldId="297"/>
            <ac:spMk id="14" creationId="{6843FC70-A42C-47DA-9C4F-48FB2DEFFD7C}"/>
          </ac:spMkLst>
        </pc:spChg>
        <pc:spChg chg="mod">
          <ac:chgData name="Chan Zhi Wen, Ian" userId="10427a44-90a0-4c20-831c-e237817aaaf3" providerId="ADAL" clId="{AB4BDDA9-6A6E-4D7F-9DD4-59B05C8886E2}" dt="2022-10-12T04:34:14.772" v="806" actId="1037"/>
          <ac:spMkLst>
            <pc:docMk/>
            <pc:sldMk cId="3328182820" sldId="297"/>
            <ac:spMk id="16" creationId="{A28DD238-3DBA-40D7-90AA-274A4C5AF858}"/>
          </ac:spMkLst>
        </pc:spChg>
        <pc:spChg chg="mod">
          <ac:chgData name="Chan Zhi Wen, Ian" userId="10427a44-90a0-4c20-831c-e237817aaaf3" providerId="ADAL" clId="{AB4BDDA9-6A6E-4D7F-9DD4-59B05C8886E2}" dt="2022-10-12T04:27:50.620" v="684"/>
          <ac:spMkLst>
            <pc:docMk/>
            <pc:sldMk cId="3328182820" sldId="297"/>
            <ac:spMk id="19" creationId="{C8FA4A62-80E2-15F2-FD82-619763C58FEA}"/>
          </ac:spMkLst>
        </pc:spChg>
        <pc:spChg chg="mod">
          <ac:chgData name="Chan Zhi Wen, Ian" userId="10427a44-90a0-4c20-831c-e237817aaaf3" providerId="ADAL" clId="{AB4BDDA9-6A6E-4D7F-9DD4-59B05C8886E2}" dt="2022-10-12T04:27:50.620" v="684"/>
          <ac:spMkLst>
            <pc:docMk/>
            <pc:sldMk cId="3328182820" sldId="297"/>
            <ac:spMk id="22" creationId="{D892739B-2416-7382-804E-F7DA76A8AFDF}"/>
          </ac:spMkLst>
        </pc:spChg>
        <pc:spChg chg="mod">
          <ac:chgData name="Chan Zhi Wen, Ian" userId="10427a44-90a0-4c20-831c-e237817aaaf3" providerId="ADAL" clId="{AB4BDDA9-6A6E-4D7F-9DD4-59B05C8886E2}" dt="2022-10-12T04:27:50.620" v="684"/>
          <ac:spMkLst>
            <pc:docMk/>
            <pc:sldMk cId="3328182820" sldId="297"/>
            <ac:spMk id="24" creationId="{76F30DA4-BC98-A6DD-C5C8-F16FB9DE8F9E}"/>
          </ac:spMkLst>
        </pc:spChg>
        <pc:grpChg chg="add mod">
          <ac:chgData name="Chan Zhi Wen, Ian" userId="10427a44-90a0-4c20-831c-e237817aaaf3" providerId="ADAL" clId="{AB4BDDA9-6A6E-4D7F-9DD4-59B05C8886E2}" dt="2022-10-12T04:28:39.184" v="692" actId="1076"/>
          <ac:grpSpMkLst>
            <pc:docMk/>
            <pc:sldMk cId="3328182820" sldId="297"/>
            <ac:grpSpMk id="4" creationId="{071A5875-14EE-D25D-2C3C-EFB9199DFC0A}"/>
          </ac:grpSpMkLst>
        </pc:grpChg>
        <pc:picChg chg="mod">
          <ac:chgData name="Chan Zhi Wen, Ian" userId="10427a44-90a0-4c20-831c-e237817aaaf3" providerId="ADAL" clId="{AB4BDDA9-6A6E-4D7F-9DD4-59B05C8886E2}" dt="2022-10-12T04:27:50.620" v="684"/>
          <ac:picMkLst>
            <pc:docMk/>
            <pc:sldMk cId="3328182820" sldId="297"/>
            <ac:picMk id="6" creationId="{19F1BC6B-F111-C420-64C5-81C978730995}"/>
          </ac:picMkLst>
        </pc:picChg>
        <pc:cxnChg chg="mod">
          <ac:chgData name="Chan Zhi Wen, Ian" userId="10427a44-90a0-4c20-831c-e237817aaaf3" providerId="ADAL" clId="{AB4BDDA9-6A6E-4D7F-9DD4-59B05C8886E2}" dt="2022-10-12T04:34:43.967" v="857" actId="14100"/>
          <ac:cxnSpMkLst>
            <pc:docMk/>
            <pc:sldMk cId="3328182820" sldId="297"/>
            <ac:cxnSpMk id="10" creationId="{6EE2DB87-1E2E-4B85-8D89-286F1C5CE2CE}"/>
          </ac:cxnSpMkLst>
        </pc:cxnChg>
        <pc:cxnChg chg="mod">
          <ac:chgData name="Chan Zhi Wen, Ian" userId="10427a44-90a0-4c20-831c-e237817aaaf3" providerId="ADAL" clId="{AB4BDDA9-6A6E-4D7F-9DD4-59B05C8886E2}" dt="2022-10-12T04:33:22.732" v="755" actId="1038"/>
          <ac:cxnSpMkLst>
            <pc:docMk/>
            <pc:sldMk cId="3328182820" sldId="297"/>
            <ac:cxnSpMk id="12" creationId="{A1DBD5B1-0E59-495D-A3D6-66F938488678}"/>
          </ac:cxnSpMkLst>
        </pc:cxnChg>
        <pc:cxnChg chg="mod">
          <ac:chgData name="Chan Zhi Wen, Ian" userId="10427a44-90a0-4c20-831c-e237817aaaf3" providerId="ADAL" clId="{AB4BDDA9-6A6E-4D7F-9DD4-59B05C8886E2}" dt="2022-10-12T04:34:22.906" v="808" actId="14100"/>
          <ac:cxnSpMkLst>
            <pc:docMk/>
            <pc:sldMk cId="3328182820" sldId="297"/>
            <ac:cxnSpMk id="15" creationId="{65AEC916-428D-472C-9045-13C48C5A2DFC}"/>
          </ac:cxnSpMkLst>
        </pc:cxnChg>
        <pc:cxnChg chg="mod">
          <ac:chgData name="Chan Zhi Wen, Ian" userId="10427a44-90a0-4c20-831c-e237817aaaf3" providerId="ADAL" clId="{AB4BDDA9-6A6E-4D7F-9DD4-59B05C8886E2}" dt="2022-10-12T04:33:40.396" v="760" actId="1076"/>
          <ac:cxnSpMkLst>
            <pc:docMk/>
            <pc:sldMk cId="3328182820" sldId="297"/>
            <ac:cxnSpMk id="17" creationId="{2CD6FDE4-AD1D-4456-AEB4-583AF3BBF574}"/>
          </ac:cxnSpMkLst>
        </pc:cxnChg>
        <pc:cxnChg chg="mod">
          <ac:chgData name="Chan Zhi Wen, Ian" userId="10427a44-90a0-4c20-831c-e237817aaaf3" providerId="ADAL" clId="{AB4BDDA9-6A6E-4D7F-9DD4-59B05C8886E2}" dt="2022-10-12T04:27:50.620" v="684"/>
          <ac:cxnSpMkLst>
            <pc:docMk/>
            <pc:sldMk cId="3328182820" sldId="297"/>
            <ac:cxnSpMk id="18" creationId="{61C86351-5296-A176-F837-8890DA87360A}"/>
          </ac:cxnSpMkLst>
        </pc:cxnChg>
        <pc:cxnChg chg="mod">
          <ac:chgData name="Chan Zhi Wen, Ian" userId="10427a44-90a0-4c20-831c-e237817aaaf3" providerId="ADAL" clId="{AB4BDDA9-6A6E-4D7F-9DD4-59B05C8886E2}" dt="2022-10-12T04:27:50.620" v="684"/>
          <ac:cxnSpMkLst>
            <pc:docMk/>
            <pc:sldMk cId="3328182820" sldId="297"/>
            <ac:cxnSpMk id="20" creationId="{FBFB2EE1-88B9-1F18-3552-4235123334DA}"/>
          </ac:cxnSpMkLst>
        </pc:cxnChg>
        <pc:cxnChg chg="mod">
          <ac:chgData name="Chan Zhi Wen, Ian" userId="10427a44-90a0-4c20-831c-e237817aaaf3" providerId="ADAL" clId="{AB4BDDA9-6A6E-4D7F-9DD4-59B05C8886E2}" dt="2022-10-12T04:27:50.620" v="684"/>
          <ac:cxnSpMkLst>
            <pc:docMk/>
            <pc:sldMk cId="3328182820" sldId="297"/>
            <ac:cxnSpMk id="21" creationId="{9E26F900-8409-28A5-063E-2FA243F7F49D}"/>
          </ac:cxnSpMkLst>
        </pc:cxnChg>
        <pc:cxnChg chg="mod">
          <ac:chgData name="Chan Zhi Wen, Ian" userId="10427a44-90a0-4c20-831c-e237817aaaf3" providerId="ADAL" clId="{AB4BDDA9-6A6E-4D7F-9DD4-59B05C8886E2}" dt="2022-10-12T04:27:50.620" v="684"/>
          <ac:cxnSpMkLst>
            <pc:docMk/>
            <pc:sldMk cId="3328182820" sldId="297"/>
            <ac:cxnSpMk id="23" creationId="{D37368FE-E2B1-417E-6862-3CB236A8B8AB}"/>
          </ac:cxnSpMkLst>
        </pc:cxnChg>
      </pc:sldChg>
      <pc:sldChg chg="modSp mod">
        <pc:chgData name="Chan Zhi Wen, Ian" userId="10427a44-90a0-4c20-831c-e237817aaaf3" providerId="ADAL" clId="{AB4BDDA9-6A6E-4D7F-9DD4-59B05C8886E2}" dt="2022-10-12T04:37:18.266" v="879" actId="732"/>
        <pc:sldMkLst>
          <pc:docMk/>
          <pc:sldMk cId="1629566691" sldId="299"/>
        </pc:sldMkLst>
        <pc:spChg chg="mod">
          <ac:chgData name="Chan Zhi Wen, Ian" userId="10427a44-90a0-4c20-831c-e237817aaaf3" providerId="ADAL" clId="{AB4BDDA9-6A6E-4D7F-9DD4-59B05C8886E2}" dt="2022-10-12T04:37:02.932" v="878" actId="20577"/>
          <ac:spMkLst>
            <pc:docMk/>
            <pc:sldMk cId="1629566691" sldId="299"/>
            <ac:spMk id="3" creationId="{E6CD1D97-2687-4B15-BF3D-D09058FCEB2F}"/>
          </ac:spMkLst>
        </pc:spChg>
        <pc:picChg chg="mod modCrop">
          <ac:chgData name="Chan Zhi Wen, Ian" userId="10427a44-90a0-4c20-831c-e237817aaaf3" providerId="ADAL" clId="{AB4BDDA9-6A6E-4D7F-9DD4-59B05C8886E2}" dt="2022-10-12T04:37:18.266" v="879" actId="732"/>
          <ac:picMkLst>
            <pc:docMk/>
            <pc:sldMk cId="1629566691" sldId="299"/>
            <ac:picMk id="7" creationId="{A3683341-926B-467B-B07D-D2FC633F101E}"/>
          </ac:picMkLst>
        </pc:picChg>
      </pc:sldChg>
      <pc:sldChg chg="addSp modSp mod">
        <pc:chgData name="Chan Zhi Wen, Ian" userId="10427a44-90a0-4c20-831c-e237817aaaf3" providerId="ADAL" clId="{AB4BDDA9-6A6E-4D7F-9DD4-59B05C8886E2}" dt="2022-10-12T04:45:31.771" v="1089" actId="20577"/>
        <pc:sldMkLst>
          <pc:docMk/>
          <pc:sldMk cId="1671309977" sldId="300"/>
        </pc:sldMkLst>
        <pc:spChg chg="mod">
          <ac:chgData name="Chan Zhi Wen, Ian" userId="10427a44-90a0-4c20-831c-e237817aaaf3" providerId="ADAL" clId="{AB4BDDA9-6A6E-4D7F-9DD4-59B05C8886E2}" dt="2022-10-12T04:45:31.771" v="1089" actId="20577"/>
          <ac:spMkLst>
            <pc:docMk/>
            <pc:sldMk cId="1671309977" sldId="300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AB4BDDA9-6A6E-4D7F-9DD4-59B05C8886E2}" dt="2022-10-12T04:39:19.238" v="949" actId="1037"/>
          <ac:spMkLst>
            <pc:docMk/>
            <pc:sldMk cId="1671309977" sldId="300"/>
            <ac:spMk id="4" creationId="{F751DD21-3E86-FF33-1636-295F68A03E87}"/>
          </ac:spMkLst>
        </pc:spChg>
        <pc:spChg chg="add mod">
          <ac:chgData name="Chan Zhi Wen, Ian" userId="10427a44-90a0-4c20-831c-e237817aaaf3" providerId="ADAL" clId="{AB4BDDA9-6A6E-4D7F-9DD4-59B05C8886E2}" dt="2022-10-12T04:39:19.238" v="949" actId="1037"/>
          <ac:spMkLst>
            <pc:docMk/>
            <pc:sldMk cId="1671309977" sldId="300"/>
            <ac:spMk id="6" creationId="{D7A965B4-7142-2907-4AE2-E56AC0C0DC20}"/>
          </ac:spMkLst>
        </pc:spChg>
        <pc:picChg chg="mod">
          <ac:chgData name="Chan Zhi Wen, Ian" userId="10427a44-90a0-4c20-831c-e237817aaaf3" providerId="ADAL" clId="{AB4BDDA9-6A6E-4D7F-9DD4-59B05C8886E2}" dt="2022-10-12T04:39:19.238" v="949" actId="1037"/>
          <ac:picMkLst>
            <pc:docMk/>
            <pc:sldMk cId="1671309977" sldId="300"/>
            <ac:picMk id="8" creationId="{3E480D5F-CBFD-4877-B6AC-E0CC7E48886E}"/>
          </ac:picMkLst>
        </pc:picChg>
      </pc:sldChg>
      <pc:sldChg chg="modSp mod">
        <pc:chgData name="Chan Zhi Wen, Ian" userId="10427a44-90a0-4c20-831c-e237817aaaf3" providerId="ADAL" clId="{AB4BDDA9-6A6E-4D7F-9DD4-59B05C8886E2}" dt="2022-10-12T04:42:18.102" v="1081" actId="20577"/>
        <pc:sldMkLst>
          <pc:docMk/>
          <pc:sldMk cId="4093731548" sldId="302"/>
        </pc:sldMkLst>
        <pc:spChg chg="mod">
          <ac:chgData name="Chan Zhi Wen, Ian" userId="10427a44-90a0-4c20-831c-e237817aaaf3" providerId="ADAL" clId="{AB4BDDA9-6A6E-4D7F-9DD4-59B05C8886E2}" dt="2022-10-12T04:42:18.102" v="1081" actId="20577"/>
          <ac:spMkLst>
            <pc:docMk/>
            <pc:sldMk cId="4093731548" sldId="302"/>
            <ac:spMk id="3" creationId="{E6CD1D97-2687-4B15-BF3D-D09058FCEB2F}"/>
          </ac:spMkLst>
        </pc:spChg>
      </pc:sldChg>
      <pc:sldChg chg="addSp modSp mod">
        <pc:chgData name="Chan Zhi Wen, Ian" userId="10427a44-90a0-4c20-831c-e237817aaaf3" providerId="ADAL" clId="{AB4BDDA9-6A6E-4D7F-9DD4-59B05C8886E2}" dt="2022-10-12T05:18:48.632" v="1324" actId="1035"/>
        <pc:sldMkLst>
          <pc:docMk/>
          <pc:sldMk cId="511775711" sldId="303"/>
        </pc:sldMkLst>
        <pc:spChg chg="mod">
          <ac:chgData name="Chan Zhi Wen, Ian" userId="10427a44-90a0-4c20-831c-e237817aaaf3" providerId="ADAL" clId="{AB4BDDA9-6A6E-4D7F-9DD4-59B05C8886E2}" dt="2022-10-12T05:11:25.638" v="1148" actId="20577"/>
          <ac:spMkLst>
            <pc:docMk/>
            <pc:sldMk cId="511775711" sldId="303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AB4BDDA9-6A6E-4D7F-9DD4-59B05C8886E2}" dt="2022-10-12T05:18:48.632" v="1324" actId="1035"/>
          <ac:spMkLst>
            <pc:docMk/>
            <pc:sldMk cId="511775711" sldId="303"/>
            <ac:spMk id="10" creationId="{22F774E4-FDAB-0ADD-F9B7-4A9411098267}"/>
          </ac:spMkLst>
        </pc:spChg>
        <pc:spChg chg="mod">
          <ac:chgData name="Chan Zhi Wen, Ian" userId="10427a44-90a0-4c20-831c-e237817aaaf3" providerId="ADAL" clId="{AB4BDDA9-6A6E-4D7F-9DD4-59B05C8886E2}" dt="2022-10-12T05:11:37.321" v="1172" actId="1037"/>
          <ac:spMkLst>
            <pc:docMk/>
            <pc:sldMk cId="511775711" sldId="303"/>
            <ac:spMk id="12" creationId="{DCAFD5B1-84B8-4F83-8B6F-AAF05DFA5332}"/>
          </ac:spMkLst>
        </pc:spChg>
        <pc:picChg chg="mod">
          <ac:chgData name="Chan Zhi Wen, Ian" userId="10427a44-90a0-4c20-831c-e237817aaaf3" providerId="ADAL" clId="{AB4BDDA9-6A6E-4D7F-9DD4-59B05C8886E2}" dt="2022-10-12T05:09:52.685" v="1098" actId="1076"/>
          <ac:picMkLst>
            <pc:docMk/>
            <pc:sldMk cId="511775711" sldId="303"/>
            <ac:picMk id="8" creationId="{D05F648D-6E84-44F2-91A7-DF13E0294145}"/>
          </ac:picMkLst>
        </pc:picChg>
        <pc:picChg chg="mod">
          <ac:chgData name="Chan Zhi Wen, Ian" userId="10427a44-90a0-4c20-831c-e237817aaaf3" providerId="ADAL" clId="{AB4BDDA9-6A6E-4D7F-9DD4-59B05C8886E2}" dt="2022-10-12T05:10:47.764" v="1112" actId="14100"/>
          <ac:picMkLst>
            <pc:docMk/>
            <pc:sldMk cId="511775711" sldId="303"/>
            <ac:picMk id="11" creationId="{2BE9C0A3-F36F-4D61-9398-1E92CC9CCD06}"/>
          </ac:picMkLst>
        </pc:picChg>
        <pc:cxnChg chg="add mod">
          <ac:chgData name="Chan Zhi Wen, Ian" userId="10427a44-90a0-4c20-831c-e237817aaaf3" providerId="ADAL" clId="{AB4BDDA9-6A6E-4D7F-9DD4-59B05C8886E2}" dt="2022-10-12T05:18:39.368" v="1293" actId="14100"/>
          <ac:cxnSpMkLst>
            <pc:docMk/>
            <pc:sldMk cId="511775711" sldId="303"/>
            <ac:cxnSpMk id="4" creationId="{801E7475-1F17-82B7-9520-D08051A2250A}"/>
          </ac:cxnSpMkLst>
        </pc:cxnChg>
      </pc:sldChg>
      <pc:sldChg chg="addSp delSp modSp mod">
        <pc:chgData name="Chan Zhi Wen, Ian" userId="10427a44-90a0-4c20-831c-e237817aaaf3" providerId="ADAL" clId="{AB4BDDA9-6A6E-4D7F-9DD4-59B05C8886E2}" dt="2022-10-12T05:25:16.219" v="1424" actId="1076"/>
        <pc:sldMkLst>
          <pc:docMk/>
          <pc:sldMk cId="1132033040" sldId="304"/>
        </pc:sldMkLst>
        <pc:spChg chg="mod">
          <ac:chgData name="Chan Zhi Wen, Ian" userId="10427a44-90a0-4c20-831c-e237817aaaf3" providerId="ADAL" clId="{AB4BDDA9-6A6E-4D7F-9DD4-59B05C8886E2}" dt="2022-10-12T05:21:15.851" v="1409" actId="404"/>
          <ac:spMkLst>
            <pc:docMk/>
            <pc:sldMk cId="1132033040" sldId="304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5:17:21.152" v="1205" actId="1035"/>
          <ac:spMkLst>
            <pc:docMk/>
            <pc:sldMk cId="1132033040" sldId="304"/>
            <ac:spMk id="12" creationId="{FA36DE00-16BE-41E5-AEAA-95CD946FA3D4}"/>
          </ac:spMkLst>
        </pc:spChg>
        <pc:spChg chg="mod">
          <ac:chgData name="Chan Zhi Wen, Ian" userId="10427a44-90a0-4c20-831c-e237817aaaf3" providerId="ADAL" clId="{AB4BDDA9-6A6E-4D7F-9DD4-59B05C8886E2}" dt="2022-10-12T05:21:53.283" v="1423" actId="1038"/>
          <ac:spMkLst>
            <pc:docMk/>
            <pc:sldMk cId="1132033040" sldId="304"/>
            <ac:spMk id="16" creationId="{7BBBBA7E-C5C7-4691-8C4D-25C03051C5EC}"/>
          </ac:spMkLst>
        </pc:spChg>
        <pc:spChg chg="mod">
          <ac:chgData name="Chan Zhi Wen, Ian" userId="10427a44-90a0-4c20-831c-e237817aaaf3" providerId="ADAL" clId="{AB4BDDA9-6A6E-4D7F-9DD4-59B05C8886E2}" dt="2022-10-12T05:20:42.153" v="1376" actId="1038"/>
          <ac:spMkLst>
            <pc:docMk/>
            <pc:sldMk cId="1132033040" sldId="304"/>
            <ac:spMk id="21" creationId="{88113CE8-D0B0-43DA-9721-EF911CE5266C}"/>
          </ac:spMkLst>
        </pc:spChg>
        <pc:picChg chg="mod">
          <ac:chgData name="Chan Zhi Wen, Ian" userId="10427a44-90a0-4c20-831c-e237817aaaf3" providerId="ADAL" clId="{AB4BDDA9-6A6E-4D7F-9DD4-59B05C8886E2}" dt="2022-10-12T05:25:16.219" v="1424" actId="1076"/>
          <ac:picMkLst>
            <pc:docMk/>
            <pc:sldMk cId="1132033040" sldId="304"/>
            <ac:picMk id="10" creationId="{2C9AD692-ECFC-4ED8-8D03-89163E246704}"/>
          </ac:picMkLst>
        </pc:picChg>
        <pc:cxnChg chg="add del mod">
          <ac:chgData name="Chan Zhi Wen, Ian" userId="10427a44-90a0-4c20-831c-e237817aaaf3" providerId="ADAL" clId="{AB4BDDA9-6A6E-4D7F-9DD4-59B05C8886E2}" dt="2022-10-12T05:18:27.472" v="1287" actId="478"/>
          <ac:cxnSpMkLst>
            <pc:docMk/>
            <pc:sldMk cId="1132033040" sldId="304"/>
            <ac:cxnSpMk id="9" creationId="{4849D531-2DE5-64F9-1BB5-60564B94AD35}"/>
          </ac:cxnSpMkLst>
        </pc:cxnChg>
        <pc:cxnChg chg="mod">
          <ac:chgData name="Chan Zhi Wen, Ian" userId="10427a44-90a0-4c20-831c-e237817aaaf3" providerId="ADAL" clId="{AB4BDDA9-6A6E-4D7F-9DD4-59B05C8886E2}" dt="2022-10-12T05:17:34.665" v="1208" actId="14100"/>
          <ac:cxnSpMkLst>
            <pc:docMk/>
            <pc:sldMk cId="1132033040" sldId="304"/>
            <ac:cxnSpMk id="13" creationId="{B3857923-DD98-41AA-8DE1-65C1A7EC72C7}"/>
          </ac:cxnSpMkLst>
        </pc:cxnChg>
        <pc:cxnChg chg="mod">
          <ac:chgData name="Chan Zhi Wen, Ian" userId="10427a44-90a0-4c20-831c-e237817aaaf3" providerId="ADAL" clId="{AB4BDDA9-6A6E-4D7F-9DD4-59B05C8886E2}" dt="2022-10-12T05:17:48.337" v="1210" actId="14100"/>
          <ac:cxnSpMkLst>
            <pc:docMk/>
            <pc:sldMk cId="1132033040" sldId="304"/>
            <ac:cxnSpMk id="19" creationId="{DA15AAD6-F0B4-4380-AE25-B031922D8B6C}"/>
          </ac:cxnSpMkLst>
        </pc:cxnChg>
      </pc:sldChg>
      <pc:sldChg chg="addSp delSp modSp mod">
        <pc:chgData name="Chan Zhi Wen, Ian" userId="10427a44-90a0-4c20-831c-e237817aaaf3" providerId="ADAL" clId="{AB4BDDA9-6A6E-4D7F-9DD4-59B05C8886E2}" dt="2022-10-12T05:46:13.488" v="1520" actId="1076"/>
        <pc:sldMkLst>
          <pc:docMk/>
          <pc:sldMk cId="3855552978" sldId="305"/>
        </pc:sldMkLst>
        <pc:spChg chg="mod">
          <ac:chgData name="Chan Zhi Wen, Ian" userId="10427a44-90a0-4c20-831c-e237817aaaf3" providerId="ADAL" clId="{AB4BDDA9-6A6E-4D7F-9DD4-59B05C8886E2}" dt="2022-10-12T05:45:48.127" v="1507" actId="20577"/>
          <ac:spMkLst>
            <pc:docMk/>
            <pc:sldMk cId="3855552978" sldId="305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5:46:09.723" v="1519" actId="1035"/>
          <ac:spMkLst>
            <pc:docMk/>
            <pc:sldMk cId="3855552978" sldId="305"/>
            <ac:spMk id="12" creationId="{FA36DE00-16BE-41E5-AEAA-95CD946FA3D4}"/>
          </ac:spMkLst>
        </pc:spChg>
        <pc:spChg chg="mod">
          <ac:chgData name="Chan Zhi Wen, Ian" userId="10427a44-90a0-4c20-831c-e237817aaaf3" providerId="ADAL" clId="{AB4BDDA9-6A6E-4D7F-9DD4-59B05C8886E2}" dt="2022-10-12T05:46:09.723" v="1519" actId="1035"/>
          <ac:spMkLst>
            <pc:docMk/>
            <pc:sldMk cId="3855552978" sldId="305"/>
            <ac:spMk id="16" creationId="{7BBBBA7E-C5C7-4691-8C4D-25C03051C5EC}"/>
          </ac:spMkLst>
        </pc:spChg>
        <pc:spChg chg="del">
          <ac:chgData name="Chan Zhi Wen, Ian" userId="10427a44-90a0-4c20-831c-e237817aaaf3" providerId="ADAL" clId="{AB4BDDA9-6A6E-4D7F-9DD4-59B05C8886E2}" dt="2022-10-12T05:43:09.143" v="1464" actId="478"/>
          <ac:spMkLst>
            <pc:docMk/>
            <pc:sldMk cId="3855552978" sldId="305"/>
            <ac:spMk id="22" creationId="{EA72F970-11A4-4FD9-B784-38C3227AC900}"/>
          </ac:spMkLst>
        </pc:spChg>
        <pc:spChg chg="del">
          <ac:chgData name="Chan Zhi Wen, Ian" userId="10427a44-90a0-4c20-831c-e237817aaaf3" providerId="ADAL" clId="{AB4BDDA9-6A6E-4D7F-9DD4-59B05C8886E2}" dt="2022-10-12T05:43:09.143" v="1464" actId="478"/>
          <ac:spMkLst>
            <pc:docMk/>
            <pc:sldMk cId="3855552978" sldId="305"/>
            <ac:spMk id="23" creationId="{2822A14B-51FF-4CDB-8715-85549CB6B913}"/>
          </ac:spMkLst>
        </pc:spChg>
        <pc:spChg chg="del">
          <ac:chgData name="Chan Zhi Wen, Ian" userId="10427a44-90a0-4c20-831c-e237817aaaf3" providerId="ADAL" clId="{AB4BDDA9-6A6E-4D7F-9DD4-59B05C8886E2}" dt="2022-10-12T05:43:06.165" v="1463" actId="478"/>
          <ac:spMkLst>
            <pc:docMk/>
            <pc:sldMk cId="3855552978" sldId="305"/>
            <ac:spMk id="28" creationId="{2557E22C-6C0B-4E7B-AB86-0D3FD59CF248}"/>
          </ac:spMkLst>
        </pc:spChg>
        <pc:spChg chg="del">
          <ac:chgData name="Chan Zhi Wen, Ian" userId="10427a44-90a0-4c20-831c-e237817aaaf3" providerId="ADAL" clId="{AB4BDDA9-6A6E-4D7F-9DD4-59B05C8886E2}" dt="2022-10-12T05:43:09.143" v="1464" actId="478"/>
          <ac:spMkLst>
            <pc:docMk/>
            <pc:sldMk cId="3855552978" sldId="305"/>
            <ac:spMk id="31" creationId="{B1F247CA-B63B-429B-B18B-BBDF88FC5C38}"/>
          </ac:spMkLst>
        </pc:spChg>
        <pc:spChg chg="del">
          <ac:chgData name="Chan Zhi Wen, Ian" userId="10427a44-90a0-4c20-831c-e237817aaaf3" providerId="ADAL" clId="{AB4BDDA9-6A6E-4D7F-9DD4-59B05C8886E2}" dt="2022-10-12T05:43:06.165" v="1463" actId="478"/>
          <ac:spMkLst>
            <pc:docMk/>
            <pc:sldMk cId="3855552978" sldId="305"/>
            <ac:spMk id="32" creationId="{6C030796-E88C-4EFE-BE45-5C9AC23EDA61}"/>
          </ac:spMkLst>
        </pc:spChg>
        <pc:spChg chg="del">
          <ac:chgData name="Chan Zhi Wen, Ian" userId="10427a44-90a0-4c20-831c-e237817aaaf3" providerId="ADAL" clId="{AB4BDDA9-6A6E-4D7F-9DD4-59B05C8886E2}" dt="2022-10-12T05:43:06.165" v="1463" actId="478"/>
          <ac:spMkLst>
            <pc:docMk/>
            <pc:sldMk cId="3855552978" sldId="305"/>
            <ac:spMk id="35" creationId="{650F140A-46FF-456B-AA81-7F86A17B239C}"/>
          </ac:spMkLst>
        </pc:spChg>
        <pc:picChg chg="mod">
          <ac:chgData name="Chan Zhi Wen, Ian" userId="10427a44-90a0-4c20-831c-e237817aaaf3" providerId="ADAL" clId="{AB4BDDA9-6A6E-4D7F-9DD4-59B05C8886E2}" dt="2022-10-12T05:46:09.723" v="1519" actId="1035"/>
          <ac:picMkLst>
            <pc:docMk/>
            <pc:sldMk cId="3855552978" sldId="305"/>
            <ac:picMk id="7" creationId="{8FD6C855-8B53-46D0-82DE-608E4ABCC5CB}"/>
          </ac:picMkLst>
        </pc:picChg>
        <pc:picChg chg="add mod">
          <ac:chgData name="Chan Zhi Wen, Ian" userId="10427a44-90a0-4c20-831c-e237817aaaf3" providerId="ADAL" clId="{AB4BDDA9-6A6E-4D7F-9DD4-59B05C8886E2}" dt="2022-10-12T05:46:13.488" v="1520" actId="1076"/>
          <ac:picMkLst>
            <pc:docMk/>
            <pc:sldMk cId="3855552978" sldId="305"/>
            <ac:picMk id="8" creationId="{2143A09A-63BF-54FC-E322-DCC31A5FB237}"/>
          </ac:picMkLst>
        </pc:picChg>
        <pc:picChg chg="del">
          <ac:chgData name="Chan Zhi Wen, Ian" userId="10427a44-90a0-4c20-831c-e237817aaaf3" providerId="ADAL" clId="{AB4BDDA9-6A6E-4D7F-9DD4-59B05C8886E2}" dt="2022-10-12T05:43:06.165" v="1463" actId="478"/>
          <ac:picMkLst>
            <pc:docMk/>
            <pc:sldMk cId="3855552978" sldId="305"/>
            <ac:picMk id="15" creationId="{ACF19884-E29F-4F60-9930-B665840B8BB6}"/>
          </ac:picMkLst>
        </pc:picChg>
        <pc:picChg chg="del">
          <ac:chgData name="Chan Zhi Wen, Ian" userId="10427a44-90a0-4c20-831c-e237817aaaf3" providerId="ADAL" clId="{AB4BDDA9-6A6E-4D7F-9DD4-59B05C8886E2}" dt="2022-10-12T05:43:09.750" v="1465" actId="478"/>
          <ac:picMkLst>
            <pc:docMk/>
            <pc:sldMk cId="3855552978" sldId="305"/>
            <ac:picMk id="18" creationId="{84ADD78A-7751-4879-BBF8-2B8DECC9B129}"/>
          </ac:picMkLst>
        </pc:picChg>
        <pc:picChg chg="del">
          <ac:chgData name="Chan Zhi Wen, Ian" userId="10427a44-90a0-4c20-831c-e237817aaaf3" providerId="ADAL" clId="{AB4BDDA9-6A6E-4D7F-9DD4-59B05C8886E2}" dt="2022-10-12T05:30:16.548" v="1443" actId="478"/>
          <ac:picMkLst>
            <pc:docMk/>
            <pc:sldMk cId="3855552978" sldId="305"/>
            <ac:picMk id="40" creationId="{D455D4F1-B54A-437F-88D6-0B943152BBB7}"/>
          </ac:picMkLst>
        </pc:picChg>
        <pc:cxnChg chg="mod">
          <ac:chgData name="Chan Zhi Wen, Ian" userId="10427a44-90a0-4c20-831c-e237817aaaf3" providerId="ADAL" clId="{AB4BDDA9-6A6E-4D7F-9DD4-59B05C8886E2}" dt="2022-10-12T05:46:09.723" v="1519" actId="1035"/>
          <ac:cxnSpMkLst>
            <pc:docMk/>
            <pc:sldMk cId="3855552978" sldId="305"/>
            <ac:cxnSpMk id="13" creationId="{B3857923-DD98-41AA-8DE1-65C1A7EC72C7}"/>
          </ac:cxnSpMkLst>
        </pc:cxnChg>
        <pc:cxnChg chg="mod">
          <ac:chgData name="Chan Zhi Wen, Ian" userId="10427a44-90a0-4c20-831c-e237817aaaf3" providerId="ADAL" clId="{AB4BDDA9-6A6E-4D7F-9DD4-59B05C8886E2}" dt="2022-10-12T05:46:09.723" v="1519" actId="1035"/>
          <ac:cxnSpMkLst>
            <pc:docMk/>
            <pc:sldMk cId="3855552978" sldId="305"/>
            <ac:cxnSpMk id="14" creationId="{4671252A-7952-497F-B231-DC5850FB56ED}"/>
          </ac:cxnSpMkLst>
        </pc:cxnChg>
        <pc:cxnChg chg="del">
          <ac:chgData name="Chan Zhi Wen, Ian" userId="10427a44-90a0-4c20-831c-e237817aaaf3" providerId="ADAL" clId="{AB4BDDA9-6A6E-4D7F-9DD4-59B05C8886E2}" dt="2022-10-12T05:43:09.143" v="1464" actId="478"/>
          <ac:cxnSpMkLst>
            <pc:docMk/>
            <pc:sldMk cId="3855552978" sldId="305"/>
            <ac:cxnSpMk id="24" creationId="{5EC67844-4367-47DD-B2A5-5C6738B63115}"/>
          </ac:cxnSpMkLst>
        </pc:cxnChg>
        <pc:cxnChg chg="del">
          <ac:chgData name="Chan Zhi Wen, Ian" userId="10427a44-90a0-4c20-831c-e237817aaaf3" providerId="ADAL" clId="{AB4BDDA9-6A6E-4D7F-9DD4-59B05C8886E2}" dt="2022-10-12T05:43:09.143" v="1464" actId="478"/>
          <ac:cxnSpMkLst>
            <pc:docMk/>
            <pc:sldMk cId="3855552978" sldId="305"/>
            <ac:cxnSpMk id="26" creationId="{57EB8A7A-3F1C-46D6-B1CC-84878DEF93E2}"/>
          </ac:cxnSpMkLst>
        </pc:cxnChg>
        <pc:cxnChg chg="del">
          <ac:chgData name="Chan Zhi Wen, Ian" userId="10427a44-90a0-4c20-831c-e237817aaaf3" providerId="ADAL" clId="{AB4BDDA9-6A6E-4D7F-9DD4-59B05C8886E2}" dt="2022-10-12T05:43:06.165" v="1463" actId="478"/>
          <ac:cxnSpMkLst>
            <pc:docMk/>
            <pc:sldMk cId="3855552978" sldId="305"/>
            <ac:cxnSpMk id="29" creationId="{523D22FF-80A6-4A0D-9DC7-F711479847B5}"/>
          </ac:cxnSpMkLst>
        </pc:cxnChg>
        <pc:cxnChg chg="del">
          <ac:chgData name="Chan Zhi Wen, Ian" userId="10427a44-90a0-4c20-831c-e237817aaaf3" providerId="ADAL" clId="{AB4BDDA9-6A6E-4D7F-9DD4-59B05C8886E2}" dt="2022-10-12T05:43:06.165" v="1463" actId="478"/>
          <ac:cxnSpMkLst>
            <pc:docMk/>
            <pc:sldMk cId="3855552978" sldId="305"/>
            <ac:cxnSpMk id="33" creationId="{9B61318E-C010-4DC2-963E-F27D18141877}"/>
          </ac:cxnSpMkLst>
        </pc:cxnChg>
        <pc:cxnChg chg="del">
          <ac:chgData name="Chan Zhi Wen, Ian" userId="10427a44-90a0-4c20-831c-e237817aaaf3" providerId="ADAL" clId="{AB4BDDA9-6A6E-4D7F-9DD4-59B05C8886E2}" dt="2022-10-12T05:43:06.165" v="1463" actId="478"/>
          <ac:cxnSpMkLst>
            <pc:docMk/>
            <pc:sldMk cId="3855552978" sldId="305"/>
            <ac:cxnSpMk id="36" creationId="{A845B31A-FDC0-4F16-9E61-EE5D5BE9251F}"/>
          </ac:cxnSpMkLst>
        </pc:cxnChg>
      </pc:sldChg>
      <pc:sldChg chg="modSp mod">
        <pc:chgData name="Chan Zhi Wen, Ian" userId="10427a44-90a0-4c20-831c-e237817aaaf3" providerId="ADAL" clId="{AB4BDDA9-6A6E-4D7F-9DD4-59B05C8886E2}" dt="2022-10-12T06:13:18.760" v="1810" actId="20577"/>
        <pc:sldMkLst>
          <pc:docMk/>
          <pc:sldMk cId="3305522416" sldId="306"/>
        </pc:sldMkLst>
        <pc:spChg chg="mod">
          <ac:chgData name="Chan Zhi Wen, Ian" userId="10427a44-90a0-4c20-831c-e237817aaaf3" providerId="ADAL" clId="{AB4BDDA9-6A6E-4D7F-9DD4-59B05C8886E2}" dt="2022-10-12T05:51:25.653" v="1731" actId="2711"/>
          <ac:spMkLst>
            <pc:docMk/>
            <pc:sldMk cId="3305522416" sldId="306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5:50:30.823" v="1719" actId="1036"/>
          <ac:spMkLst>
            <pc:docMk/>
            <pc:sldMk cId="3305522416" sldId="306"/>
            <ac:spMk id="12" creationId="{FA36DE00-16BE-41E5-AEAA-95CD946FA3D4}"/>
          </ac:spMkLst>
        </pc:spChg>
        <pc:spChg chg="mod">
          <ac:chgData name="Chan Zhi Wen, Ian" userId="10427a44-90a0-4c20-831c-e237817aaaf3" providerId="ADAL" clId="{AB4BDDA9-6A6E-4D7F-9DD4-59B05C8886E2}" dt="2022-10-12T05:51:56.346" v="1747" actId="1035"/>
          <ac:spMkLst>
            <pc:docMk/>
            <pc:sldMk cId="3305522416" sldId="306"/>
            <ac:spMk id="18" creationId="{7AF55610-1EFB-432F-9058-F30CD8543E0E}"/>
          </ac:spMkLst>
        </pc:spChg>
        <pc:spChg chg="mod">
          <ac:chgData name="Chan Zhi Wen, Ian" userId="10427a44-90a0-4c20-831c-e237817aaaf3" providerId="ADAL" clId="{AB4BDDA9-6A6E-4D7F-9DD4-59B05C8886E2}" dt="2022-10-12T06:13:18.760" v="1810" actId="20577"/>
          <ac:spMkLst>
            <pc:docMk/>
            <pc:sldMk cId="3305522416" sldId="306"/>
            <ac:spMk id="19" creationId="{1F4311FD-A71B-4BD9-B94D-6005C2458CA2}"/>
          </ac:spMkLst>
        </pc:spChg>
        <pc:picChg chg="mod">
          <ac:chgData name="Chan Zhi Wen, Ian" userId="10427a44-90a0-4c20-831c-e237817aaaf3" providerId="ADAL" clId="{AB4BDDA9-6A6E-4D7F-9DD4-59B05C8886E2}" dt="2022-10-12T05:51:31.708" v="1733" actId="1076"/>
          <ac:picMkLst>
            <pc:docMk/>
            <pc:sldMk cId="3305522416" sldId="306"/>
            <ac:picMk id="14" creationId="{A9E684B4-8300-431B-8B69-3EF37A54B4B1}"/>
          </ac:picMkLst>
        </pc:picChg>
      </pc:sldChg>
      <pc:sldChg chg="modSp mod">
        <pc:chgData name="Chan Zhi Wen, Ian" userId="10427a44-90a0-4c20-831c-e237817aaaf3" providerId="ADAL" clId="{AB4BDDA9-6A6E-4D7F-9DD4-59B05C8886E2}" dt="2022-10-14T13:10:48.395" v="6385" actId="20577"/>
        <pc:sldMkLst>
          <pc:docMk/>
          <pc:sldMk cId="3772947986" sldId="307"/>
        </pc:sldMkLst>
        <pc:spChg chg="mod">
          <ac:chgData name="Chan Zhi Wen, Ian" userId="10427a44-90a0-4c20-831c-e237817aaaf3" providerId="ADAL" clId="{AB4BDDA9-6A6E-4D7F-9DD4-59B05C8886E2}" dt="2022-10-14T13:10:48.395" v="6385" actId="20577"/>
          <ac:spMkLst>
            <pc:docMk/>
            <pc:sldMk cId="3772947986" sldId="307"/>
            <ac:spMk id="2" creationId="{A26C2038-4E1A-4E26-99ED-E98533277339}"/>
          </ac:spMkLst>
        </pc:spChg>
      </pc:sldChg>
      <pc:sldChg chg="modSp mod">
        <pc:chgData name="Chan Zhi Wen, Ian" userId="10427a44-90a0-4c20-831c-e237817aaaf3" providerId="ADAL" clId="{AB4BDDA9-6A6E-4D7F-9DD4-59B05C8886E2}" dt="2022-10-12T06:27:17.971" v="2049"/>
        <pc:sldMkLst>
          <pc:docMk/>
          <pc:sldMk cId="1027541761" sldId="308"/>
        </pc:sldMkLst>
        <pc:spChg chg="mod">
          <ac:chgData name="Chan Zhi Wen, Ian" userId="10427a44-90a0-4c20-831c-e237817aaaf3" providerId="ADAL" clId="{AB4BDDA9-6A6E-4D7F-9DD4-59B05C8886E2}" dt="2022-10-12T06:27:17.971" v="2049"/>
          <ac:spMkLst>
            <pc:docMk/>
            <pc:sldMk cId="1027541761" sldId="308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2T06:22:23.802" v="1964" actId="20577"/>
          <ac:spMkLst>
            <pc:docMk/>
            <pc:sldMk cId="1027541761" sldId="308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6:21:17.272" v="1923" actId="1035"/>
          <ac:spMkLst>
            <pc:docMk/>
            <pc:sldMk cId="1027541761" sldId="308"/>
            <ac:spMk id="12" creationId="{9A99D4CF-F74D-4ACB-941E-EB0BF01BC957}"/>
          </ac:spMkLst>
        </pc:spChg>
        <pc:spChg chg="mod">
          <ac:chgData name="Chan Zhi Wen, Ian" userId="10427a44-90a0-4c20-831c-e237817aaaf3" providerId="ADAL" clId="{AB4BDDA9-6A6E-4D7F-9DD4-59B05C8886E2}" dt="2022-10-12T06:21:34.084" v="1960" actId="1036"/>
          <ac:spMkLst>
            <pc:docMk/>
            <pc:sldMk cId="1027541761" sldId="308"/>
            <ac:spMk id="19" creationId="{538F8F31-0CD5-434A-82EE-8A2CA32B5599}"/>
          </ac:spMkLst>
        </pc:spChg>
        <pc:spChg chg="mod">
          <ac:chgData name="Chan Zhi Wen, Ian" userId="10427a44-90a0-4c20-831c-e237817aaaf3" providerId="ADAL" clId="{AB4BDDA9-6A6E-4D7F-9DD4-59B05C8886E2}" dt="2022-10-12T06:21:25.714" v="1948" actId="1036"/>
          <ac:spMkLst>
            <pc:docMk/>
            <pc:sldMk cId="1027541761" sldId="308"/>
            <ac:spMk id="21" creationId="{8E7C8BDE-0A6A-4816-8CF4-216E44C4E8BF}"/>
          </ac:spMkLst>
        </pc:spChg>
        <pc:spChg chg="mod">
          <ac:chgData name="Chan Zhi Wen, Ian" userId="10427a44-90a0-4c20-831c-e237817aaaf3" providerId="ADAL" clId="{AB4BDDA9-6A6E-4D7F-9DD4-59B05C8886E2}" dt="2022-10-12T06:21:01.620" v="1916" actId="255"/>
          <ac:spMkLst>
            <pc:docMk/>
            <pc:sldMk cId="1027541761" sldId="308"/>
            <ac:spMk id="25" creationId="{B8D76C78-6090-4C04-B10D-79B7E3D68AB6}"/>
          </ac:spMkLst>
        </pc:spChg>
        <pc:spChg chg="mod">
          <ac:chgData name="Chan Zhi Wen, Ian" userId="10427a44-90a0-4c20-831c-e237817aaaf3" providerId="ADAL" clId="{AB4BDDA9-6A6E-4D7F-9DD4-59B05C8886E2}" dt="2022-10-12T06:21:21.804" v="1938" actId="1035"/>
          <ac:spMkLst>
            <pc:docMk/>
            <pc:sldMk cId="1027541761" sldId="308"/>
            <ac:spMk id="30" creationId="{91230556-64C6-4BB0-BF7F-962C6461E4C3}"/>
          </ac:spMkLst>
        </pc:spChg>
      </pc:sldChg>
      <pc:sldChg chg="modSp mod">
        <pc:chgData name="Chan Zhi Wen, Ian" userId="10427a44-90a0-4c20-831c-e237817aaaf3" providerId="ADAL" clId="{AB4BDDA9-6A6E-4D7F-9DD4-59B05C8886E2}" dt="2022-10-12T06:16:49.526" v="1840" actId="20577"/>
        <pc:sldMkLst>
          <pc:docMk/>
          <pc:sldMk cId="1112395509" sldId="309"/>
        </pc:sldMkLst>
        <pc:spChg chg="mod">
          <ac:chgData name="Chan Zhi Wen, Ian" userId="10427a44-90a0-4c20-831c-e237817aaaf3" providerId="ADAL" clId="{AB4BDDA9-6A6E-4D7F-9DD4-59B05C8886E2}" dt="2022-10-12T06:16:49.526" v="1840" actId="20577"/>
          <ac:spMkLst>
            <pc:docMk/>
            <pc:sldMk cId="1112395509" sldId="309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6:16:17.621" v="1831" actId="14100"/>
          <ac:spMkLst>
            <pc:docMk/>
            <pc:sldMk cId="1112395509" sldId="309"/>
            <ac:spMk id="7" creationId="{729B8165-E2EF-4216-A1F6-59AEBB1037AC}"/>
          </ac:spMkLst>
        </pc:spChg>
        <pc:spChg chg="mod">
          <ac:chgData name="Chan Zhi Wen, Ian" userId="10427a44-90a0-4c20-831c-e237817aaaf3" providerId="ADAL" clId="{AB4BDDA9-6A6E-4D7F-9DD4-59B05C8886E2}" dt="2022-10-12T06:16:33.201" v="1838" actId="14100"/>
          <ac:spMkLst>
            <pc:docMk/>
            <pc:sldMk cId="1112395509" sldId="309"/>
            <ac:spMk id="15" creationId="{5B8CE4E4-BD26-4C24-9ECC-2C5986B818A7}"/>
          </ac:spMkLst>
        </pc:spChg>
      </pc:sldChg>
      <pc:sldChg chg="modSp mod">
        <pc:chgData name="Chan Zhi Wen, Ian" userId="10427a44-90a0-4c20-831c-e237817aaaf3" providerId="ADAL" clId="{AB4BDDA9-6A6E-4D7F-9DD4-59B05C8886E2}" dt="2022-10-13T08:47:40.017" v="3448" actId="404"/>
        <pc:sldMkLst>
          <pc:docMk/>
          <pc:sldMk cId="2487750394" sldId="311"/>
        </pc:sldMkLst>
        <pc:spChg chg="mod">
          <ac:chgData name="Chan Zhi Wen, Ian" userId="10427a44-90a0-4c20-831c-e237817aaaf3" providerId="ADAL" clId="{AB4BDDA9-6A6E-4D7F-9DD4-59B05C8886E2}" dt="2022-10-13T08:47:40.017" v="3448" actId="404"/>
          <ac:spMkLst>
            <pc:docMk/>
            <pc:sldMk cId="2487750394" sldId="311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6:26:21.276" v="2024" actId="20577"/>
          <ac:spMkLst>
            <pc:docMk/>
            <pc:sldMk cId="2487750394" sldId="311"/>
            <ac:spMk id="8" creationId="{9E4E0ACE-D98F-4568-9F4D-1AB44B12FDE0}"/>
          </ac:spMkLst>
        </pc:spChg>
        <pc:spChg chg="mod">
          <ac:chgData name="Chan Zhi Wen, Ian" userId="10427a44-90a0-4c20-831c-e237817aaaf3" providerId="ADAL" clId="{AB4BDDA9-6A6E-4D7F-9DD4-59B05C8886E2}" dt="2022-10-12T06:26:31.792" v="2039" actId="1038"/>
          <ac:spMkLst>
            <pc:docMk/>
            <pc:sldMk cId="2487750394" sldId="311"/>
            <ac:spMk id="11" creationId="{331B8208-7B35-4E87-BD40-FC3ED6E01E9E}"/>
          </ac:spMkLst>
        </pc:spChg>
        <pc:spChg chg="mod">
          <ac:chgData name="Chan Zhi Wen, Ian" userId="10427a44-90a0-4c20-831c-e237817aaaf3" providerId="ADAL" clId="{AB4BDDA9-6A6E-4D7F-9DD4-59B05C8886E2}" dt="2022-10-12T06:26:27.146" v="2027" actId="14100"/>
          <ac:spMkLst>
            <pc:docMk/>
            <pc:sldMk cId="2487750394" sldId="311"/>
            <ac:spMk id="15" creationId="{5B8CE4E4-BD26-4C24-9ECC-2C5986B818A7}"/>
          </ac:spMkLst>
        </pc:spChg>
      </pc:sldChg>
      <pc:sldChg chg="modSp mod">
        <pc:chgData name="Chan Zhi Wen, Ian" userId="10427a44-90a0-4c20-831c-e237817aaaf3" providerId="ADAL" clId="{AB4BDDA9-6A6E-4D7F-9DD4-59B05C8886E2}" dt="2022-10-12T06:27:29.683" v="2079" actId="20577"/>
        <pc:sldMkLst>
          <pc:docMk/>
          <pc:sldMk cId="653489010" sldId="312"/>
        </pc:sldMkLst>
        <pc:spChg chg="mod">
          <ac:chgData name="Chan Zhi Wen, Ian" userId="10427a44-90a0-4c20-831c-e237817aaaf3" providerId="ADAL" clId="{AB4BDDA9-6A6E-4D7F-9DD4-59B05C8886E2}" dt="2022-10-12T06:27:14.912" v="2048" actId="20577"/>
          <ac:spMkLst>
            <pc:docMk/>
            <pc:sldMk cId="653489010" sldId="312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2T06:27:29.683" v="2079" actId="20577"/>
          <ac:spMkLst>
            <pc:docMk/>
            <pc:sldMk cId="653489010" sldId="312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6:19:31.472" v="1899" actId="1035"/>
          <ac:spMkLst>
            <pc:docMk/>
            <pc:sldMk cId="653489010" sldId="312"/>
            <ac:spMk id="9" creationId="{CBA05146-F159-47D3-BAE5-BA72C407A77D}"/>
          </ac:spMkLst>
        </pc:spChg>
        <pc:spChg chg="mod">
          <ac:chgData name="Chan Zhi Wen, Ian" userId="10427a44-90a0-4c20-831c-e237817aaaf3" providerId="ADAL" clId="{AB4BDDA9-6A6E-4D7F-9DD4-59B05C8886E2}" dt="2022-10-12T06:20:05.925" v="1912" actId="1037"/>
          <ac:spMkLst>
            <pc:docMk/>
            <pc:sldMk cId="653489010" sldId="312"/>
            <ac:spMk id="11" creationId="{42BCC77B-AD58-46DE-9C9E-72BF96D6316E}"/>
          </ac:spMkLst>
        </pc:spChg>
        <pc:cxnChg chg="mod">
          <ac:chgData name="Chan Zhi Wen, Ian" userId="10427a44-90a0-4c20-831c-e237817aaaf3" providerId="ADAL" clId="{AB4BDDA9-6A6E-4D7F-9DD4-59B05C8886E2}" dt="2022-10-12T06:20:13.345" v="1915" actId="1036"/>
          <ac:cxnSpMkLst>
            <pc:docMk/>
            <pc:sldMk cId="653489010" sldId="312"/>
            <ac:cxnSpMk id="12" creationId="{668DA429-1C67-46A7-9625-99B7EDB86C02}"/>
          </ac:cxnSpMkLst>
        </pc:cxnChg>
      </pc:sldChg>
      <pc:sldChg chg="addSp modSp mod">
        <pc:chgData name="Chan Zhi Wen, Ian" userId="10427a44-90a0-4c20-831c-e237817aaaf3" providerId="ADAL" clId="{AB4BDDA9-6A6E-4D7F-9DD4-59B05C8886E2}" dt="2022-10-13T08:49:57.244" v="3672" actId="1037"/>
        <pc:sldMkLst>
          <pc:docMk/>
          <pc:sldMk cId="2839423752" sldId="313"/>
        </pc:sldMkLst>
        <pc:spChg chg="mod">
          <ac:chgData name="Chan Zhi Wen, Ian" userId="10427a44-90a0-4c20-831c-e237817aaaf3" providerId="ADAL" clId="{AB4BDDA9-6A6E-4D7F-9DD4-59B05C8886E2}" dt="2022-10-13T08:49:26.919" v="3614" actId="27636"/>
          <ac:spMkLst>
            <pc:docMk/>
            <pc:sldMk cId="2839423752" sldId="313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3T08:49:49.575" v="3657" actId="1036"/>
          <ac:spMkLst>
            <pc:docMk/>
            <pc:sldMk cId="2839423752" sldId="313"/>
            <ac:spMk id="17" creationId="{F2F04A52-D68E-4C0C-8163-C5F1CB9EC7FF}"/>
          </ac:spMkLst>
        </pc:spChg>
        <pc:spChg chg="mod">
          <ac:chgData name="Chan Zhi Wen, Ian" userId="10427a44-90a0-4c20-831c-e237817aaaf3" providerId="ADAL" clId="{AB4BDDA9-6A6E-4D7F-9DD4-59B05C8886E2}" dt="2022-10-13T08:49:51.979" v="3666" actId="1036"/>
          <ac:spMkLst>
            <pc:docMk/>
            <pc:sldMk cId="2839423752" sldId="313"/>
            <ac:spMk id="18" creationId="{AEC40C0A-C701-44F6-8A6F-E9A90407FEC6}"/>
          </ac:spMkLst>
        </pc:spChg>
        <pc:spChg chg="mod">
          <ac:chgData name="Chan Zhi Wen, Ian" userId="10427a44-90a0-4c20-831c-e237817aaaf3" providerId="ADAL" clId="{AB4BDDA9-6A6E-4D7F-9DD4-59B05C8886E2}" dt="2022-10-13T08:49:32.387" v="3634" actId="1035"/>
          <ac:spMkLst>
            <pc:docMk/>
            <pc:sldMk cId="2839423752" sldId="313"/>
            <ac:spMk id="21" creationId="{145992B1-CAD7-4C53-8A94-15D111328DBA}"/>
          </ac:spMkLst>
        </pc:spChg>
        <pc:spChg chg="mod">
          <ac:chgData name="Chan Zhi Wen, Ian" userId="10427a44-90a0-4c20-831c-e237817aaaf3" providerId="ADAL" clId="{AB4BDDA9-6A6E-4D7F-9DD4-59B05C8886E2}" dt="2022-10-13T08:49:32.387" v="3634" actId="1035"/>
          <ac:spMkLst>
            <pc:docMk/>
            <pc:sldMk cId="2839423752" sldId="313"/>
            <ac:spMk id="22" creationId="{7E54DF49-9FDA-4274-A30D-051DD7B74519}"/>
          </ac:spMkLst>
        </pc:spChg>
        <pc:spChg chg="mod">
          <ac:chgData name="Chan Zhi Wen, Ian" userId="10427a44-90a0-4c20-831c-e237817aaaf3" providerId="ADAL" clId="{AB4BDDA9-6A6E-4D7F-9DD4-59B05C8886E2}" dt="2022-10-13T08:49:57.244" v="3672" actId="1037"/>
          <ac:spMkLst>
            <pc:docMk/>
            <pc:sldMk cId="2839423752" sldId="313"/>
            <ac:spMk id="23" creationId="{CC2FF214-99B2-481D-9566-B1D9EEFF09D4}"/>
          </ac:spMkLst>
        </pc:spChg>
        <pc:picChg chg="add mod">
          <ac:chgData name="Chan Zhi Wen, Ian" userId="10427a44-90a0-4c20-831c-e237817aaaf3" providerId="ADAL" clId="{AB4BDDA9-6A6E-4D7F-9DD4-59B05C8886E2}" dt="2022-10-13T08:49:40.410" v="3636" actId="571"/>
          <ac:picMkLst>
            <pc:docMk/>
            <pc:sldMk cId="2839423752" sldId="313"/>
            <ac:picMk id="4" creationId="{87C26565-0D84-1AB3-A253-8CFC9537DCB8}"/>
          </ac:picMkLst>
        </pc:picChg>
        <pc:picChg chg="mod">
          <ac:chgData name="Chan Zhi Wen, Ian" userId="10427a44-90a0-4c20-831c-e237817aaaf3" providerId="ADAL" clId="{AB4BDDA9-6A6E-4D7F-9DD4-59B05C8886E2}" dt="2022-10-13T08:49:44.777" v="3648" actId="1036"/>
          <ac:picMkLst>
            <pc:docMk/>
            <pc:sldMk cId="2839423752" sldId="313"/>
            <ac:picMk id="6" creationId="{C6489C5E-1229-426E-BB00-F919308A8816}"/>
          </ac:picMkLst>
        </pc:picChg>
        <pc:picChg chg="add mod">
          <ac:chgData name="Chan Zhi Wen, Ian" userId="10427a44-90a0-4c20-831c-e237817aaaf3" providerId="ADAL" clId="{AB4BDDA9-6A6E-4D7F-9DD4-59B05C8886E2}" dt="2022-10-13T08:49:40.410" v="3636" actId="571"/>
          <ac:picMkLst>
            <pc:docMk/>
            <pc:sldMk cId="2839423752" sldId="313"/>
            <ac:picMk id="7" creationId="{A854DD6B-9750-EF8B-8B20-075D71E19FEC}"/>
          </ac:picMkLst>
        </pc:picChg>
        <pc:picChg chg="mod">
          <ac:chgData name="Chan Zhi Wen, Ian" userId="10427a44-90a0-4c20-831c-e237817aaaf3" providerId="ADAL" clId="{AB4BDDA9-6A6E-4D7F-9DD4-59B05C8886E2}" dt="2022-10-13T08:49:44.777" v="3648" actId="1036"/>
          <ac:picMkLst>
            <pc:docMk/>
            <pc:sldMk cId="2839423752" sldId="313"/>
            <ac:picMk id="10" creationId="{C9B013DA-B342-4B2F-8AE9-A57C3BCEE397}"/>
          </ac:picMkLst>
        </pc:picChg>
        <pc:picChg chg="mod">
          <ac:chgData name="Chan Zhi Wen, Ian" userId="10427a44-90a0-4c20-831c-e237817aaaf3" providerId="ADAL" clId="{AB4BDDA9-6A6E-4D7F-9DD4-59B05C8886E2}" dt="2022-10-13T08:49:44.777" v="3648" actId="1036"/>
          <ac:picMkLst>
            <pc:docMk/>
            <pc:sldMk cId="2839423752" sldId="313"/>
            <ac:picMk id="25" creationId="{472E7B26-F840-490F-85B2-1E239902E0FA}"/>
          </ac:picMkLst>
        </pc:picChg>
      </pc:sldChg>
      <pc:sldChg chg="ord">
        <pc:chgData name="Chan Zhi Wen, Ian" userId="10427a44-90a0-4c20-831c-e237817aaaf3" providerId="ADAL" clId="{AB4BDDA9-6A6E-4D7F-9DD4-59B05C8886E2}" dt="2022-10-12T06:51:00.045" v="2405"/>
        <pc:sldMkLst>
          <pc:docMk/>
          <pc:sldMk cId="2145058328" sldId="314"/>
        </pc:sldMkLst>
      </pc:sldChg>
      <pc:sldChg chg="addSp delSp modSp mod ord">
        <pc:chgData name="Chan Zhi Wen, Ian" userId="10427a44-90a0-4c20-831c-e237817aaaf3" providerId="ADAL" clId="{AB4BDDA9-6A6E-4D7F-9DD4-59B05C8886E2}" dt="2022-10-13T09:13:23" v="3976" actId="22"/>
        <pc:sldMkLst>
          <pc:docMk/>
          <pc:sldMk cId="211905673" sldId="316"/>
        </pc:sldMkLst>
        <pc:spChg chg="mod">
          <ac:chgData name="Chan Zhi Wen, Ian" userId="10427a44-90a0-4c20-831c-e237817aaaf3" providerId="ADAL" clId="{AB4BDDA9-6A6E-4D7F-9DD4-59B05C8886E2}" dt="2022-10-13T08:52:22.662" v="3753" actId="20577"/>
          <ac:spMkLst>
            <pc:docMk/>
            <pc:sldMk cId="211905673" sldId="316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9:13:00.147" v="3973" actId="20577"/>
          <ac:spMkLst>
            <pc:docMk/>
            <pc:sldMk cId="211905673" sldId="316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3T08:52:54.229" v="3807" actId="1035"/>
          <ac:spMkLst>
            <pc:docMk/>
            <pc:sldMk cId="211905673" sldId="316"/>
            <ac:spMk id="6" creationId="{9E51E413-9A26-4F17-8C71-D6A37864FCC0}"/>
          </ac:spMkLst>
        </pc:spChg>
        <pc:spChg chg="del">
          <ac:chgData name="Chan Zhi Wen, Ian" userId="10427a44-90a0-4c20-831c-e237817aaaf3" providerId="ADAL" clId="{AB4BDDA9-6A6E-4D7F-9DD4-59B05C8886E2}" dt="2022-10-13T08:52:24.931" v="3754" actId="478"/>
          <ac:spMkLst>
            <pc:docMk/>
            <pc:sldMk cId="211905673" sldId="316"/>
            <ac:spMk id="7" creationId="{66C1AA11-8FA8-47CA-ACA0-8D5DA123222C}"/>
          </ac:spMkLst>
        </pc:spChg>
        <pc:spChg chg="add del">
          <ac:chgData name="Chan Zhi Wen, Ian" userId="10427a44-90a0-4c20-831c-e237817aaaf3" providerId="ADAL" clId="{AB4BDDA9-6A6E-4D7F-9DD4-59B05C8886E2}" dt="2022-10-13T09:13:23" v="3976" actId="22"/>
          <ac:spMkLst>
            <pc:docMk/>
            <pc:sldMk cId="211905673" sldId="316"/>
            <ac:spMk id="7" creationId="{A2109459-4E91-582E-254B-BB2443437ABE}"/>
          </ac:spMkLst>
        </pc:spChg>
        <pc:picChg chg="add mod">
          <ac:chgData name="Chan Zhi Wen, Ian" userId="10427a44-90a0-4c20-831c-e237817aaaf3" providerId="ADAL" clId="{AB4BDDA9-6A6E-4D7F-9DD4-59B05C8886E2}" dt="2022-10-13T09:13:04.382" v="3974" actId="1036"/>
          <ac:picMkLst>
            <pc:docMk/>
            <pc:sldMk cId="211905673" sldId="316"/>
            <ac:picMk id="8" creationId="{643C9DCD-F66A-62DF-2527-C32664A5F7EB}"/>
          </ac:picMkLst>
        </pc:picChg>
      </pc:sldChg>
      <pc:sldChg chg="modSp mod ord">
        <pc:chgData name="Chan Zhi Wen, Ian" userId="10427a44-90a0-4c20-831c-e237817aaaf3" providerId="ADAL" clId="{AB4BDDA9-6A6E-4D7F-9DD4-59B05C8886E2}" dt="2022-10-13T09:31:39.992" v="6098" actId="20577"/>
        <pc:sldMkLst>
          <pc:docMk/>
          <pc:sldMk cId="1739056801" sldId="317"/>
        </pc:sldMkLst>
        <pc:spChg chg="mod">
          <ac:chgData name="Chan Zhi Wen, Ian" userId="10427a44-90a0-4c20-831c-e237817aaaf3" providerId="ADAL" clId="{AB4BDDA9-6A6E-4D7F-9DD4-59B05C8886E2}" dt="2022-10-13T09:31:39.992" v="6098" actId="20577"/>
          <ac:spMkLst>
            <pc:docMk/>
            <pc:sldMk cId="1739056801" sldId="317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8:57:42.824" v="3928" actId="403"/>
          <ac:spMkLst>
            <pc:docMk/>
            <pc:sldMk cId="1739056801" sldId="317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3T08:56:35.249" v="3901" actId="1036"/>
          <ac:spMkLst>
            <pc:docMk/>
            <pc:sldMk cId="1739056801" sldId="317"/>
            <ac:spMk id="6" creationId="{9E51E413-9A26-4F17-8C71-D6A37864FCC0}"/>
          </ac:spMkLst>
        </pc:spChg>
        <pc:spChg chg="mod">
          <ac:chgData name="Chan Zhi Wen, Ian" userId="10427a44-90a0-4c20-831c-e237817aaaf3" providerId="ADAL" clId="{AB4BDDA9-6A6E-4D7F-9DD4-59B05C8886E2}" dt="2022-10-13T08:56:39.178" v="3902" actId="1035"/>
          <ac:spMkLst>
            <pc:docMk/>
            <pc:sldMk cId="1739056801" sldId="317"/>
            <ac:spMk id="7" creationId="{66C1AA11-8FA8-47CA-ACA0-8D5DA123222C}"/>
          </ac:spMkLst>
        </pc:spChg>
        <pc:picChg chg="mod">
          <ac:chgData name="Chan Zhi Wen, Ian" userId="10427a44-90a0-4c20-831c-e237817aaaf3" providerId="ADAL" clId="{AB4BDDA9-6A6E-4D7F-9DD4-59B05C8886E2}" dt="2022-10-13T08:57:22.074" v="3922" actId="1076"/>
          <ac:picMkLst>
            <pc:docMk/>
            <pc:sldMk cId="1739056801" sldId="317"/>
            <ac:picMk id="8" creationId="{DED21682-D1FD-46F9-9DF9-6834412EC85C}"/>
          </ac:picMkLst>
        </pc:picChg>
      </pc:sldChg>
      <pc:sldChg chg="del ord">
        <pc:chgData name="Chan Zhi Wen, Ian" userId="10427a44-90a0-4c20-831c-e237817aaaf3" providerId="ADAL" clId="{AB4BDDA9-6A6E-4D7F-9DD4-59B05C8886E2}" dt="2022-10-12T06:56:45.452" v="2521" actId="47"/>
        <pc:sldMkLst>
          <pc:docMk/>
          <pc:sldMk cId="317242854" sldId="319"/>
        </pc:sldMkLst>
      </pc:sldChg>
      <pc:sldChg chg="modSp mod">
        <pc:chgData name="Chan Zhi Wen, Ian" userId="10427a44-90a0-4c20-831c-e237817aaaf3" providerId="ADAL" clId="{AB4BDDA9-6A6E-4D7F-9DD4-59B05C8886E2}" dt="2022-10-12T06:50:24.610" v="2403" actId="1035"/>
        <pc:sldMkLst>
          <pc:docMk/>
          <pc:sldMk cId="3560343674" sldId="320"/>
        </pc:sldMkLst>
        <pc:spChg chg="mod">
          <ac:chgData name="Chan Zhi Wen, Ian" userId="10427a44-90a0-4c20-831c-e237817aaaf3" providerId="ADAL" clId="{AB4BDDA9-6A6E-4D7F-9DD4-59B05C8886E2}" dt="2022-10-12T06:49:58.923" v="2386" actId="20577"/>
          <ac:spMkLst>
            <pc:docMk/>
            <pc:sldMk cId="3560343674" sldId="320"/>
            <ac:spMk id="3" creationId="{E6CD1D97-2687-4B15-BF3D-D09058FCEB2F}"/>
          </ac:spMkLst>
        </pc:spChg>
        <pc:spChg chg="mod">
          <ac:chgData name="Chan Zhi Wen, Ian" userId="10427a44-90a0-4c20-831c-e237817aaaf3" providerId="ADAL" clId="{AB4BDDA9-6A6E-4D7F-9DD4-59B05C8886E2}" dt="2022-10-12T06:50:12.070" v="2392" actId="1076"/>
          <ac:spMkLst>
            <pc:docMk/>
            <pc:sldMk cId="3560343674" sldId="320"/>
            <ac:spMk id="15" creationId="{39EF9EFD-FF75-4759-9433-20087D7C65B6}"/>
          </ac:spMkLst>
        </pc:spChg>
        <pc:spChg chg="mod">
          <ac:chgData name="Chan Zhi Wen, Ian" userId="10427a44-90a0-4c20-831c-e237817aaaf3" providerId="ADAL" clId="{AB4BDDA9-6A6E-4D7F-9DD4-59B05C8886E2}" dt="2022-10-12T06:50:24.610" v="2403" actId="1035"/>
          <ac:spMkLst>
            <pc:docMk/>
            <pc:sldMk cId="3560343674" sldId="320"/>
            <ac:spMk id="19" creationId="{8D776099-AD5A-4B9D-86DC-AEBE97225437}"/>
          </ac:spMkLst>
        </pc:spChg>
        <pc:picChg chg="mod">
          <ac:chgData name="Chan Zhi Wen, Ian" userId="10427a44-90a0-4c20-831c-e237817aaaf3" providerId="ADAL" clId="{AB4BDDA9-6A6E-4D7F-9DD4-59B05C8886E2}" dt="2022-10-12T06:49:37.863" v="2370" actId="14100"/>
          <ac:picMkLst>
            <pc:docMk/>
            <pc:sldMk cId="3560343674" sldId="320"/>
            <ac:picMk id="7" creationId="{E4E58285-E7D4-43ED-A96E-01EBAB2006D1}"/>
          </ac:picMkLst>
        </pc:picChg>
        <pc:cxnChg chg="mod">
          <ac:chgData name="Chan Zhi Wen, Ian" userId="10427a44-90a0-4c20-831c-e237817aaaf3" providerId="ADAL" clId="{AB4BDDA9-6A6E-4D7F-9DD4-59B05C8886E2}" dt="2022-10-12T06:50:09.858" v="2391" actId="14100"/>
          <ac:cxnSpMkLst>
            <pc:docMk/>
            <pc:sldMk cId="3560343674" sldId="320"/>
            <ac:cxnSpMk id="16" creationId="{0E2D989E-82E1-4F29-86E5-B0DDDB1AC392}"/>
          </ac:cxnSpMkLst>
        </pc:cxnChg>
        <pc:cxnChg chg="mod">
          <ac:chgData name="Chan Zhi Wen, Ian" userId="10427a44-90a0-4c20-831c-e237817aaaf3" providerId="ADAL" clId="{AB4BDDA9-6A6E-4D7F-9DD4-59B05C8886E2}" dt="2022-10-12T06:50:20.741" v="2395" actId="14100"/>
          <ac:cxnSpMkLst>
            <pc:docMk/>
            <pc:sldMk cId="3560343674" sldId="320"/>
            <ac:cxnSpMk id="20" creationId="{D3DA3689-DE34-42B6-90E9-F3DAF6AAF41E}"/>
          </ac:cxnSpMkLst>
        </pc:cxnChg>
      </pc:sldChg>
      <pc:sldChg chg="add">
        <pc:chgData name="Chan Zhi Wen, Ian" userId="10427a44-90a0-4c20-831c-e237817aaaf3" providerId="ADAL" clId="{AB4BDDA9-6A6E-4D7F-9DD4-59B05C8886E2}" dt="2022-10-12T06:58:53.043" v="2553"/>
        <pc:sldMkLst>
          <pc:docMk/>
          <pc:sldMk cId="4070921213" sldId="370"/>
        </pc:sldMkLst>
      </pc:sldChg>
      <pc:sldChg chg="del">
        <pc:chgData name="Chan Zhi Wen, Ian" userId="10427a44-90a0-4c20-831c-e237817aaaf3" providerId="ADAL" clId="{AB4BDDA9-6A6E-4D7F-9DD4-59B05C8886E2}" dt="2022-10-13T08:35:04.682" v="2875" actId="47"/>
        <pc:sldMkLst>
          <pc:docMk/>
          <pc:sldMk cId="1986910544" sldId="372"/>
        </pc:sldMkLst>
      </pc:sldChg>
      <pc:sldChg chg="del">
        <pc:chgData name="Chan Zhi Wen, Ian" userId="10427a44-90a0-4c20-831c-e237817aaaf3" providerId="ADAL" clId="{AB4BDDA9-6A6E-4D7F-9DD4-59B05C8886E2}" dt="2022-10-12T07:11:46.443" v="2554" actId="47"/>
        <pc:sldMkLst>
          <pc:docMk/>
          <pc:sldMk cId="1715134488" sldId="396"/>
        </pc:sldMkLst>
      </pc:sldChg>
      <pc:sldChg chg="del">
        <pc:chgData name="Chan Zhi Wen, Ian" userId="10427a44-90a0-4c20-831c-e237817aaaf3" providerId="ADAL" clId="{AB4BDDA9-6A6E-4D7F-9DD4-59B05C8886E2}" dt="2022-10-12T07:13:13.833" v="2560" actId="47"/>
        <pc:sldMkLst>
          <pc:docMk/>
          <pc:sldMk cId="3502943448" sldId="433"/>
        </pc:sldMkLst>
      </pc:sldChg>
      <pc:sldChg chg="del">
        <pc:chgData name="Chan Zhi Wen, Ian" userId="10427a44-90a0-4c20-831c-e237817aaaf3" providerId="ADAL" clId="{AB4BDDA9-6A6E-4D7F-9DD4-59B05C8886E2}" dt="2022-10-12T07:12:07.243" v="2555" actId="47"/>
        <pc:sldMkLst>
          <pc:docMk/>
          <pc:sldMk cId="839455101" sldId="434"/>
        </pc:sldMkLst>
      </pc:sldChg>
      <pc:sldChg chg="modSp mod">
        <pc:chgData name="Chan Zhi Wen, Ian" userId="10427a44-90a0-4c20-831c-e237817aaaf3" providerId="ADAL" clId="{AB4BDDA9-6A6E-4D7F-9DD4-59B05C8886E2}" dt="2022-10-12T06:57:40.793" v="2552"/>
        <pc:sldMkLst>
          <pc:docMk/>
          <pc:sldMk cId="1046261939" sldId="444"/>
        </pc:sldMkLst>
        <pc:spChg chg="mod">
          <ac:chgData name="Chan Zhi Wen, Ian" userId="10427a44-90a0-4c20-831c-e237817aaaf3" providerId="ADAL" clId="{AB4BDDA9-6A6E-4D7F-9DD4-59B05C8886E2}" dt="2022-10-12T06:57:40.793" v="2552"/>
          <ac:spMkLst>
            <pc:docMk/>
            <pc:sldMk cId="1046261939" sldId="444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2T06:55:59.842" v="2520" actId="20577"/>
          <ac:spMkLst>
            <pc:docMk/>
            <pc:sldMk cId="1046261939" sldId="444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AB4BDDA9-6A6E-4D7F-9DD4-59B05C8886E2}" dt="2022-10-14T10:27:38.605" v="6356" actId="20577"/>
        <pc:sldMkLst>
          <pc:docMk/>
          <pc:sldMk cId="2174421507" sldId="451"/>
        </pc:sldMkLst>
        <pc:spChg chg="mod">
          <ac:chgData name="Chan Zhi Wen, Ian" userId="10427a44-90a0-4c20-831c-e237817aaaf3" providerId="ADAL" clId="{AB4BDDA9-6A6E-4D7F-9DD4-59B05C8886E2}" dt="2022-10-14T10:27:38.605" v="6356" actId="20577"/>
          <ac:spMkLst>
            <pc:docMk/>
            <pc:sldMk cId="2174421507" sldId="451"/>
            <ac:spMk id="6" creationId="{948F6056-848B-4B76-9C01-110124AF496F}"/>
          </ac:spMkLst>
        </pc:spChg>
      </pc:sldChg>
      <pc:sldChg chg="delSp mod">
        <pc:chgData name="Chan Zhi Wen, Ian" userId="10427a44-90a0-4c20-831c-e237817aaaf3" providerId="ADAL" clId="{AB4BDDA9-6A6E-4D7F-9DD4-59B05C8886E2}" dt="2022-10-13T09:30:58.733" v="6032" actId="478"/>
        <pc:sldMkLst>
          <pc:docMk/>
          <pc:sldMk cId="2819058567" sldId="521"/>
        </pc:sldMkLst>
        <pc:spChg chg="del">
          <ac:chgData name="Chan Zhi Wen, Ian" userId="10427a44-90a0-4c20-831c-e237817aaaf3" providerId="ADAL" clId="{AB4BDDA9-6A6E-4D7F-9DD4-59B05C8886E2}" dt="2022-10-13T09:30:58.733" v="6032" actId="478"/>
          <ac:spMkLst>
            <pc:docMk/>
            <pc:sldMk cId="2819058567" sldId="521"/>
            <ac:spMk id="7" creationId="{5730E69B-5CB0-4B9D-98FA-66B11F4AE7DD}"/>
          </ac:spMkLst>
        </pc:spChg>
      </pc:sldChg>
      <pc:sldChg chg="del">
        <pc:chgData name="Chan Zhi Wen, Ian" userId="10427a44-90a0-4c20-831c-e237817aaaf3" providerId="ADAL" clId="{AB4BDDA9-6A6E-4D7F-9DD4-59B05C8886E2}" dt="2022-10-13T08:35:04.682" v="2875" actId="47"/>
        <pc:sldMkLst>
          <pc:docMk/>
          <pc:sldMk cId="2942149853" sldId="523"/>
        </pc:sldMkLst>
      </pc:sldChg>
      <pc:sldChg chg="del">
        <pc:chgData name="Chan Zhi Wen, Ian" userId="10427a44-90a0-4c20-831c-e237817aaaf3" providerId="ADAL" clId="{AB4BDDA9-6A6E-4D7F-9DD4-59B05C8886E2}" dt="2022-10-12T06:57:03.853" v="2523" actId="47"/>
        <pc:sldMkLst>
          <pc:docMk/>
          <pc:sldMk cId="3707499363" sldId="524"/>
        </pc:sldMkLst>
      </pc:sldChg>
      <pc:sldChg chg="del">
        <pc:chgData name="Chan Zhi Wen, Ian" userId="10427a44-90a0-4c20-831c-e237817aaaf3" providerId="ADAL" clId="{AB4BDDA9-6A6E-4D7F-9DD4-59B05C8886E2}" dt="2022-10-13T08:35:04.682" v="2875" actId="47"/>
        <pc:sldMkLst>
          <pc:docMk/>
          <pc:sldMk cId="2404310624" sldId="530"/>
        </pc:sldMkLst>
      </pc:sldChg>
      <pc:sldChg chg="addSp delSp modSp mod">
        <pc:chgData name="Chan Zhi Wen, Ian" userId="10427a44-90a0-4c20-831c-e237817aaaf3" providerId="ADAL" clId="{AB4BDDA9-6A6E-4D7F-9DD4-59B05C8886E2}" dt="2022-10-13T09:57:41.168" v="6355" actId="1076"/>
        <pc:sldMkLst>
          <pc:docMk/>
          <pc:sldMk cId="352046247" sldId="531"/>
        </pc:sldMkLst>
        <pc:spChg chg="mod">
          <ac:chgData name="Chan Zhi Wen, Ian" userId="10427a44-90a0-4c20-831c-e237817aaaf3" providerId="ADAL" clId="{AB4BDDA9-6A6E-4D7F-9DD4-59B05C8886E2}" dt="2022-10-13T03:28:45.005" v="2835" actId="20577"/>
          <ac:spMkLst>
            <pc:docMk/>
            <pc:sldMk cId="352046247" sldId="531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AB4BDDA9-6A6E-4D7F-9DD4-59B05C8886E2}" dt="2022-10-13T09:48:46.865" v="6354" actId="1036"/>
          <ac:spMkLst>
            <pc:docMk/>
            <pc:sldMk cId="352046247" sldId="531"/>
            <ac:spMk id="4" creationId="{8A5FC854-8C9B-3FC1-77F8-F30656EA67FA}"/>
          </ac:spMkLst>
        </pc:spChg>
        <pc:spChg chg="del">
          <ac:chgData name="Chan Zhi Wen, Ian" userId="10427a44-90a0-4c20-831c-e237817aaaf3" providerId="ADAL" clId="{AB4BDDA9-6A6E-4D7F-9DD4-59B05C8886E2}" dt="2022-10-13T03:27:13.729" v="2672" actId="478"/>
          <ac:spMkLst>
            <pc:docMk/>
            <pc:sldMk cId="352046247" sldId="531"/>
            <ac:spMk id="17" creationId="{62900195-80E2-4340-A821-C16F4BB501E3}"/>
          </ac:spMkLst>
        </pc:spChg>
        <pc:picChg chg="mod">
          <ac:chgData name="Chan Zhi Wen, Ian" userId="10427a44-90a0-4c20-831c-e237817aaaf3" providerId="ADAL" clId="{AB4BDDA9-6A6E-4D7F-9DD4-59B05C8886E2}" dt="2022-10-13T09:57:41.168" v="6355" actId="1076"/>
          <ac:picMkLst>
            <pc:docMk/>
            <pc:sldMk cId="352046247" sldId="531"/>
            <ac:picMk id="12" creationId="{E998F091-B9DB-4428-9DA2-3D08F07B2CCB}"/>
          </ac:picMkLst>
        </pc:picChg>
      </pc:sldChg>
      <pc:sldChg chg="addSp delSp modSp add mod">
        <pc:chgData name="Chan Zhi Wen, Ian" userId="10427a44-90a0-4c20-831c-e237817aaaf3" providerId="ADAL" clId="{AB4BDDA9-6A6E-4D7F-9DD4-59B05C8886E2}" dt="2022-10-12T05:49:55.189" v="1673" actId="14100"/>
        <pc:sldMkLst>
          <pc:docMk/>
          <pc:sldMk cId="535092312" sldId="538"/>
        </pc:sldMkLst>
        <pc:spChg chg="mod">
          <ac:chgData name="Chan Zhi Wen, Ian" userId="10427a44-90a0-4c20-831c-e237817aaaf3" providerId="ADAL" clId="{AB4BDDA9-6A6E-4D7F-9DD4-59B05C8886E2}" dt="2022-10-12T05:46:28.817" v="1526" actId="6549"/>
          <ac:spMkLst>
            <pc:docMk/>
            <pc:sldMk cId="535092312" sldId="538"/>
            <ac:spMk id="3" creationId="{E6CD1D97-2687-4B15-BF3D-D09058FCEB2F}"/>
          </ac:spMkLst>
        </pc:spChg>
        <pc:spChg chg="del">
          <ac:chgData name="Chan Zhi Wen, Ian" userId="10427a44-90a0-4c20-831c-e237817aaaf3" providerId="ADAL" clId="{AB4BDDA9-6A6E-4D7F-9DD4-59B05C8886E2}" dt="2022-10-12T05:46:25.116" v="1521" actId="478"/>
          <ac:spMkLst>
            <pc:docMk/>
            <pc:sldMk cId="535092312" sldId="538"/>
            <ac:spMk id="12" creationId="{FA36DE00-16BE-41E5-AEAA-95CD946FA3D4}"/>
          </ac:spMkLst>
        </pc:spChg>
        <pc:spChg chg="del">
          <ac:chgData name="Chan Zhi Wen, Ian" userId="10427a44-90a0-4c20-831c-e237817aaaf3" providerId="ADAL" clId="{AB4BDDA9-6A6E-4D7F-9DD4-59B05C8886E2}" dt="2022-10-12T05:46:25.116" v="1521" actId="478"/>
          <ac:spMkLst>
            <pc:docMk/>
            <pc:sldMk cId="535092312" sldId="538"/>
            <ac:spMk id="16" creationId="{7BBBBA7E-C5C7-4691-8C4D-25C03051C5EC}"/>
          </ac:spMkLst>
        </pc:spChg>
        <pc:spChg chg="mod">
          <ac:chgData name="Chan Zhi Wen, Ian" userId="10427a44-90a0-4c20-831c-e237817aaaf3" providerId="ADAL" clId="{AB4BDDA9-6A6E-4D7F-9DD4-59B05C8886E2}" dt="2022-10-12T05:48:25.243" v="1620" actId="1076"/>
          <ac:spMkLst>
            <pc:docMk/>
            <pc:sldMk cId="535092312" sldId="538"/>
            <ac:spMk id="22" creationId="{EA72F970-11A4-4FD9-B784-38C3227AC900}"/>
          </ac:spMkLst>
        </pc:spChg>
        <pc:spChg chg="mod">
          <ac:chgData name="Chan Zhi Wen, Ian" userId="10427a44-90a0-4c20-831c-e237817aaaf3" providerId="ADAL" clId="{AB4BDDA9-6A6E-4D7F-9DD4-59B05C8886E2}" dt="2022-10-12T05:48:41.982" v="1626" actId="1076"/>
          <ac:spMkLst>
            <pc:docMk/>
            <pc:sldMk cId="535092312" sldId="538"/>
            <ac:spMk id="23" creationId="{2822A14B-51FF-4CDB-8715-85549CB6B913}"/>
          </ac:spMkLst>
        </pc:spChg>
        <pc:spChg chg="mod">
          <ac:chgData name="Chan Zhi Wen, Ian" userId="10427a44-90a0-4c20-831c-e237817aaaf3" providerId="ADAL" clId="{AB4BDDA9-6A6E-4D7F-9DD4-59B05C8886E2}" dt="2022-10-12T05:49:40.952" v="1670" actId="1036"/>
          <ac:spMkLst>
            <pc:docMk/>
            <pc:sldMk cId="535092312" sldId="538"/>
            <ac:spMk id="28" creationId="{2557E22C-6C0B-4E7B-AB86-0D3FD59CF248}"/>
          </ac:spMkLst>
        </pc:spChg>
        <pc:spChg chg="mod">
          <ac:chgData name="Chan Zhi Wen, Ian" userId="10427a44-90a0-4c20-831c-e237817aaaf3" providerId="ADAL" clId="{AB4BDDA9-6A6E-4D7F-9DD4-59B05C8886E2}" dt="2022-10-12T05:49:09.947" v="1650" actId="1038"/>
          <ac:spMkLst>
            <pc:docMk/>
            <pc:sldMk cId="535092312" sldId="538"/>
            <ac:spMk id="31" creationId="{B1F247CA-B63B-429B-B18B-BBDF88FC5C38}"/>
          </ac:spMkLst>
        </pc:spChg>
        <pc:spChg chg="mod">
          <ac:chgData name="Chan Zhi Wen, Ian" userId="10427a44-90a0-4c20-831c-e237817aaaf3" providerId="ADAL" clId="{AB4BDDA9-6A6E-4D7F-9DD4-59B05C8886E2}" dt="2022-10-12T05:48:19.383" v="1618" actId="1038"/>
          <ac:spMkLst>
            <pc:docMk/>
            <pc:sldMk cId="535092312" sldId="538"/>
            <ac:spMk id="32" creationId="{6C030796-E88C-4EFE-BE45-5C9AC23EDA61}"/>
          </ac:spMkLst>
        </pc:spChg>
        <pc:spChg chg="mod">
          <ac:chgData name="Chan Zhi Wen, Ian" userId="10427a44-90a0-4c20-831c-e237817aaaf3" providerId="ADAL" clId="{AB4BDDA9-6A6E-4D7F-9DD4-59B05C8886E2}" dt="2022-10-12T05:49:16.422" v="1653" actId="1076"/>
          <ac:spMkLst>
            <pc:docMk/>
            <pc:sldMk cId="535092312" sldId="538"/>
            <ac:spMk id="35" creationId="{650F140A-46FF-456B-AA81-7F86A17B239C}"/>
          </ac:spMkLst>
        </pc:spChg>
        <pc:picChg chg="del">
          <ac:chgData name="Chan Zhi Wen, Ian" userId="10427a44-90a0-4c20-831c-e237817aaaf3" providerId="ADAL" clId="{AB4BDDA9-6A6E-4D7F-9DD4-59B05C8886E2}" dt="2022-10-12T05:46:26.492" v="1523" actId="478"/>
          <ac:picMkLst>
            <pc:docMk/>
            <pc:sldMk cId="535092312" sldId="538"/>
            <ac:picMk id="7" creationId="{8FD6C855-8B53-46D0-82DE-608E4ABCC5CB}"/>
          </ac:picMkLst>
        </pc:picChg>
        <pc:picChg chg="del">
          <ac:chgData name="Chan Zhi Wen, Ian" userId="10427a44-90a0-4c20-831c-e237817aaaf3" providerId="ADAL" clId="{AB4BDDA9-6A6E-4D7F-9DD4-59B05C8886E2}" dt="2022-10-12T05:46:26.891" v="1524" actId="478"/>
          <ac:picMkLst>
            <pc:docMk/>
            <pc:sldMk cId="535092312" sldId="538"/>
            <ac:picMk id="8" creationId="{2143A09A-63BF-54FC-E322-DCC31A5FB237}"/>
          </ac:picMkLst>
        </pc:picChg>
        <pc:picChg chg="mod">
          <ac:chgData name="Chan Zhi Wen, Ian" userId="10427a44-90a0-4c20-831c-e237817aaaf3" providerId="ADAL" clId="{AB4BDDA9-6A6E-4D7F-9DD4-59B05C8886E2}" dt="2022-10-12T05:48:19.383" v="1618" actId="1038"/>
          <ac:picMkLst>
            <pc:docMk/>
            <pc:sldMk cId="535092312" sldId="538"/>
            <ac:picMk id="15" creationId="{ACF19884-E29F-4F60-9930-B665840B8BB6}"/>
          </ac:picMkLst>
        </pc:picChg>
        <pc:picChg chg="mod">
          <ac:chgData name="Chan Zhi Wen, Ian" userId="10427a44-90a0-4c20-831c-e237817aaaf3" providerId="ADAL" clId="{AB4BDDA9-6A6E-4D7F-9DD4-59B05C8886E2}" dt="2022-10-12T05:48:52.383" v="1634" actId="1035"/>
          <ac:picMkLst>
            <pc:docMk/>
            <pc:sldMk cId="535092312" sldId="538"/>
            <ac:picMk id="18" creationId="{84ADD78A-7751-4879-BBF8-2B8DECC9B129}"/>
          </ac:picMkLst>
        </pc:picChg>
        <pc:cxnChg chg="del">
          <ac:chgData name="Chan Zhi Wen, Ian" userId="10427a44-90a0-4c20-831c-e237817aaaf3" providerId="ADAL" clId="{AB4BDDA9-6A6E-4D7F-9DD4-59B05C8886E2}" dt="2022-10-12T05:46:26.071" v="1522" actId="478"/>
          <ac:cxnSpMkLst>
            <pc:docMk/>
            <pc:sldMk cId="535092312" sldId="538"/>
            <ac:cxnSpMk id="13" creationId="{B3857923-DD98-41AA-8DE1-65C1A7EC72C7}"/>
          </ac:cxnSpMkLst>
        </pc:cxnChg>
        <pc:cxnChg chg="del">
          <ac:chgData name="Chan Zhi Wen, Ian" userId="10427a44-90a0-4c20-831c-e237817aaaf3" providerId="ADAL" clId="{AB4BDDA9-6A6E-4D7F-9DD4-59B05C8886E2}" dt="2022-10-12T05:46:25.116" v="1521" actId="478"/>
          <ac:cxnSpMkLst>
            <pc:docMk/>
            <pc:sldMk cId="535092312" sldId="538"/>
            <ac:cxnSpMk id="14" creationId="{4671252A-7952-497F-B231-DC5850FB56ED}"/>
          </ac:cxnSpMkLst>
        </pc:cxnChg>
        <pc:cxnChg chg="add mod">
          <ac:chgData name="Chan Zhi Wen, Ian" userId="10427a44-90a0-4c20-831c-e237817aaaf3" providerId="ADAL" clId="{AB4BDDA9-6A6E-4D7F-9DD4-59B05C8886E2}" dt="2022-10-12T05:49:55.189" v="1673" actId="14100"/>
          <ac:cxnSpMkLst>
            <pc:docMk/>
            <pc:sldMk cId="535092312" sldId="538"/>
            <ac:cxnSpMk id="21" creationId="{F8D2DB71-8528-8C0A-5C43-1DF20363D89D}"/>
          </ac:cxnSpMkLst>
        </pc:cxnChg>
        <pc:cxnChg chg="mod">
          <ac:chgData name="Chan Zhi Wen, Ian" userId="10427a44-90a0-4c20-831c-e237817aaaf3" providerId="ADAL" clId="{AB4BDDA9-6A6E-4D7F-9DD4-59B05C8886E2}" dt="2022-10-12T05:48:29.217" v="1622" actId="14100"/>
          <ac:cxnSpMkLst>
            <pc:docMk/>
            <pc:sldMk cId="535092312" sldId="538"/>
            <ac:cxnSpMk id="24" creationId="{5EC67844-4367-47DD-B2A5-5C6738B63115}"/>
          </ac:cxnSpMkLst>
        </pc:cxnChg>
        <pc:cxnChg chg="mod">
          <ac:chgData name="Chan Zhi Wen, Ian" userId="10427a44-90a0-4c20-831c-e237817aaaf3" providerId="ADAL" clId="{AB4BDDA9-6A6E-4D7F-9DD4-59B05C8886E2}" dt="2022-10-12T05:48:54.453" v="1638" actId="1035"/>
          <ac:cxnSpMkLst>
            <pc:docMk/>
            <pc:sldMk cId="535092312" sldId="538"/>
            <ac:cxnSpMk id="26" creationId="{57EB8A7A-3F1C-46D6-B1CC-84878DEF93E2}"/>
          </ac:cxnSpMkLst>
        </pc:cxnChg>
        <pc:cxnChg chg="mod">
          <ac:chgData name="Chan Zhi Wen, Ian" userId="10427a44-90a0-4c20-831c-e237817aaaf3" providerId="ADAL" clId="{AB4BDDA9-6A6E-4D7F-9DD4-59B05C8886E2}" dt="2022-10-12T05:49:33.628" v="1657" actId="14100"/>
          <ac:cxnSpMkLst>
            <pc:docMk/>
            <pc:sldMk cId="535092312" sldId="538"/>
            <ac:cxnSpMk id="29" creationId="{523D22FF-80A6-4A0D-9DC7-F711479847B5}"/>
          </ac:cxnSpMkLst>
        </pc:cxnChg>
        <pc:cxnChg chg="mod">
          <ac:chgData name="Chan Zhi Wen, Ian" userId="10427a44-90a0-4c20-831c-e237817aaaf3" providerId="ADAL" clId="{AB4BDDA9-6A6E-4D7F-9DD4-59B05C8886E2}" dt="2022-10-12T05:48:19.383" v="1618" actId="1038"/>
          <ac:cxnSpMkLst>
            <pc:docMk/>
            <pc:sldMk cId="535092312" sldId="538"/>
            <ac:cxnSpMk id="33" creationId="{9B61318E-C010-4DC2-963E-F27D18141877}"/>
          </ac:cxnSpMkLst>
        </pc:cxnChg>
        <pc:cxnChg chg="mod">
          <ac:chgData name="Chan Zhi Wen, Ian" userId="10427a44-90a0-4c20-831c-e237817aaaf3" providerId="ADAL" clId="{AB4BDDA9-6A6E-4D7F-9DD4-59B05C8886E2}" dt="2022-10-12T05:49:21.768" v="1654" actId="14100"/>
          <ac:cxnSpMkLst>
            <pc:docMk/>
            <pc:sldMk cId="535092312" sldId="538"/>
            <ac:cxnSpMk id="36" creationId="{A845B31A-FDC0-4F16-9E61-EE5D5BE9251F}"/>
          </ac:cxnSpMkLst>
        </pc:cxnChg>
      </pc:sldChg>
      <pc:sldChg chg="modSp add mod">
        <pc:chgData name="Chan Zhi Wen, Ian" userId="10427a44-90a0-4c20-831c-e237817aaaf3" providerId="ADAL" clId="{AB4BDDA9-6A6E-4D7F-9DD4-59B05C8886E2}" dt="2022-10-12T06:57:34.902" v="2551" actId="20577"/>
        <pc:sldMkLst>
          <pc:docMk/>
          <pc:sldMk cId="152943670" sldId="539"/>
        </pc:sldMkLst>
        <pc:spChg chg="mod">
          <ac:chgData name="Chan Zhi Wen, Ian" userId="10427a44-90a0-4c20-831c-e237817aaaf3" providerId="ADAL" clId="{AB4BDDA9-6A6E-4D7F-9DD4-59B05C8886E2}" dt="2022-10-12T06:57:34.902" v="2551" actId="20577"/>
          <ac:spMkLst>
            <pc:docMk/>
            <pc:sldMk cId="152943670" sldId="539"/>
            <ac:spMk id="2" creationId="{FCF73F3D-7CBD-46D3-AD51-D6E4EA1B7A38}"/>
          </ac:spMkLst>
        </pc:spChg>
      </pc:sldChg>
      <pc:sldChg chg="add">
        <pc:chgData name="Chan Zhi Wen, Ian" userId="10427a44-90a0-4c20-831c-e237817aaaf3" providerId="ADAL" clId="{AB4BDDA9-6A6E-4D7F-9DD4-59B05C8886E2}" dt="2022-10-13T08:36:07.097" v="2878"/>
        <pc:sldMkLst>
          <pc:docMk/>
          <pc:sldMk cId="943760154" sldId="629"/>
        </pc:sldMkLst>
      </pc:sldChg>
      <pc:sldChg chg="add">
        <pc:chgData name="Chan Zhi Wen, Ian" userId="10427a44-90a0-4c20-831c-e237817aaaf3" providerId="ADAL" clId="{AB4BDDA9-6A6E-4D7F-9DD4-59B05C8886E2}" dt="2022-10-13T08:35:47.720" v="2877"/>
        <pc:sldMkLst>
          <pc:docMk/>
          <pc:sldMk cId="1950000931" sldId="646"/>
        </pc:sldMkLst>
      </pc:sldChg>
      <pc:sldChg chg="modSp add mod">
        <pc:chgData name="Chan Zhi Wen, Ian" userId="10427a44-90a0-4c20-831c-e237817aaaf3" providerId="ADAL" clId="{AB4BDDA9-6A6E-4D7F-9DD4-59B05C8886E2}" dt="2022-10-14T11:18:21.848" v="6370" actId="20577"/>
        <pc:sldMkLst>
          <pc:docMk/>
          <pc:sldMk cId="48240253" sldId="654"/>
        </pc:sldMkLst>
        <pc:spChg chg="mod">
          <ac:chgData name="Chan Zhi Wen, Ian" userId="10427a44-90a0-4c20-831c-e237817aaaf3" providerId="ADAL" clId="{AB4BDDA9-6A6E-4D7F-9DD4-59B05C8886E2}" dt="2022-10-14T11:18:21.848" v="6370" actId="20577"/>
          <ac:spMkLst>
            <pc:docMk/>
            <pc:sldMk cId="48240253" sldId="654"/>
            <ac:spMk id="3" creationId="{6F5FD510-41FE-471E-BA39-1ED6C093BFB6}"/>
          </ac:spMkLst>
        </pc:spChg>
      </pc:sldChg>
      <pc:sldChg chg="add">
        <pc:chgData name="Chan Zhi Wen, Ian" userId="10427a44-90a0-4c20-831c-e237817aaaf3" providerId="ADAL" clId="{AB4BDDA9-6A6E-4D7F-9DD4-59B05C8886E2}" dt="2022-10-13T08:35:13.934" v="2876"/>
        <pc:sldMkLst>
          <pc:docMk/>
          <pc:sldMk cId="2426746623" sldId="655"/>
        </pc:sldMkLst>
      </pc:sldChg>
      <pc:sldChg chg="modSp add mod">
        <pc:chgData name="Chan Zhi Wen, Ian" userId="10427a44-90a0-4c20-831c-e237817aaaf3" providerId="ADAL" clId="{AB4BDDA9-6A6E-4D7F-9DD4-59B05C8886E2}" dt="2022-10-13T08:47:09.970" v="3440" actId="20577"/>
        <pc:sldMkLst>
          <pc:docMk/>
          <pc:sldMk cId="1880971012" sldId="656"/>
        </pc:sldMkLst>
        <pc:spChg chg="mod">
          <ac:chgData name="Chan Zhi Wen, Ian" userId="10427a44-90a0-4c20-831c-e237817aaaf3" providerId="ADAL" clId="{AB4BDDA9-6A6E-4D7F-9DD4-59B05C8886E2}" dt="2022-10-13T08:36:24.818" v="2897" actId="20577"/>
          <ac:spMkLst>
            <pc:docMk/>
            <pc:sldMk cId="1880971012" sldId="656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8:47:09.970" v="3440" actId="20577"/>
          <ac:spMkLst>
            <pc:docMk/>
            <pc:sldMk cId="1880971012" sldId="656"/>
            <ac:spMk id="3" creationId="{E6CD1D97-2687-4B15-BF3D-D09058FCEB2F}"/>
          </ac:spMkLst>
        </pc:spChg>
      </pc:sldChg>
      <pc:sldChg chg="delSp modSp add mod">
        <pc:chgData name="Chan Zhi Wen, Ian" userId="10427a44-90a0-4c20-831c-e237817aaaf3" providerId="ADAL" clId="{AB4BDDA9-6A6E-4D7F-9DD4-59B05C8886E2}" dt="2022-10-13T09:33:40.951" v="6109" actId="20577"/>
        <pc:sldMkLst>
          <pc:docMk/>
          <pc:sldMk cId="2423422177" sldId="657"/>
        </pc:sldMkLst>
        <pc:spChg chg="mod">
          <ac:chgData name="Chan Zhi Wen, Ian" userId="10427a44-90a0-4c20-831c-e237817aaaf3" providerId="ADAL" clId="{AB4BDDA9-6A6E-4D7F-9DD4-59B05C8886E2}" dt="2022-10-13T09:33:40.951" v="6109" actId="20577"/>
          <ac:spMkLst>
            <pc:docMk/>
            <pc:sldMk cId="2423422177" sldId="657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9:28:11.891" v="5995" actId="20577"/>
          <ac:spMkLst>
            <pc:docMk/>
            <pc:sldMk cId="2423422177" sldId="657"/>
            <ac:spMk id="3" creationId="{E6CD1D97-2687-4B15-BF3D-D09058FCEB2F}"/>
          </ac:spMkLst>
        </pc:spChg>
        <pc:spChg chg="del">
          <ac:chgData name="Chan Zhi Wen, Ian" userId="10427a44-90a0-4c20-831c-e237817aaaf3" providerId="ADAL" clId="{AB4BDDA9-6A6E-4D7F-9DD4-59B05C8886E2}" dt="2022-10-13T09:17:19.217" v="4584" actId="478"/>
          <ac:spMkLst>
            <pc:docMk/>
            <pc:sldMk cId="2423422177" sldId="657"/>
            <ac:spMk id="6" creationId="{9E51E413-9A26-4F17-8C71-D6A37864FCC0}"/>
          </ac:spMkLst>
        </pc:spChg>
        <pc:picChg chg="del">
          <ac:chgData name="Chan Zhi Wen, Ian" userId="10427a44-90a0-4c20-831c-e237817aaaf3" providerId="ADAL" clId="{AB4BDDA9-6A6E-4D7F-9DD4-59B05C8886E2}" dt="2022-10-13T09:13:29.764" v="3995" actId="478"/>
          <ac:picMkLst>
            <pc:docMk/>
            <pc:sldMk cId="2423422177" sldId="657"/>
            <ac:picMk id="8" creationId="{643C9DCD-F66A-62DF-2527-C32664A5F7EB}"/>
          </ac:picMkLst>
        </pc:picChg>
      </pc:sldChg>
      <pc:sldChg chg="modSp add mod">
        <pc:chgData name="Chan Zhi Wen, Ian" userId="10427a44-90a0-4c20-831c-e237817aaaf3" providerId="ADAL" clId="{AB4BDDA9-6A6E-4D7F-9DD4-59B05C8886E2}" dt="2022-10-13T09:22:22.562" v="5245" actId="20577"/>
        <pc:sldMkLst>
          <pc:docMk/>
          <pc:sldMk cId="961926122" sldId="658"/>
        </pc:sldMkLst>
        <pc:spChg chg="mod">
          <ac:chgData name="Chan Zhi Wen, Ian" userId="10427a44-90a0-4c20-831c-e237817aaaf3" providerId="ADAL" clId="{AB4BDDA9-6A6E-4D7F-9DD4-59B05C8886E2}" dt="2022-10-13T09:18:02.056" v="4646" actId="20577"/>
          <ac:spMkLst>
            <pc:docMk/>
            <pc:sldMk cId="961926122" sldId="658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9:22:22.562" v="5245" actId="20577"/>
          <ac:spMkLst>
            <pc:docMk/>
            <pc:sldMk cId="961926122" sldId="658"/>
            <ac:spMk id="3" creationId="{E6CD1D97-2687-4B15-BF3D-D09058FCEB2F}"/>
          </ac:spMkLst>
        </pc:spChg>
      </pc:sldChg>
      <pc:sldChg chg="modSp add mod">
        <pc:chgData name="Chan Zhi Wen, Ian" userId="10427a44-90a0-4c20-831c-e237817aaaf3" providerId="ADAL" clId="{AB4BDDA9-6A6E-4D7F-9DD4-59B05C8886E2}" dt="2022-10-13T09:28:25.934" v="6031" actId="20577"/>
        <pc:sldMkLst>
          <pc:docMk/>
          <pc:sldMk cId="2631697985" sldId="659"/>
        </pc:sldMkLst>
        <pc:spChg chg="mod">
          <ac:chgData name="Chan Zhi Wen, Ian" userId="10427a44-90a0-4c20-831c-e237817aaaf3" providerId="ADAL" clId="{AB4BDDA9-6A6E-4D7F-9DD4-59B05C8886E2}" dt="2022-10-13T09:22:34.613" v="5252" actId="20577"/>
          <ac:spMkLst>
            <pc:docMk/>
            <pc:sldMk cId="2631697985" sldId="659"/>
            <ac:spMk id="2" creationId="{FCF73F3D-7CBD-46D3-AD51-D6E4EA1B7A38}"/>
          </ac:spMkLst>
        </pc:spChg>
        <pc:spChg chg="mod">
          <ac:chgData name="Chan Zhi Wen, Ian" userId="10427a44-90a0-4c20-831c-e237817aaaf3" providerId="ADAL" clId="{AB4BDDA9-6A6E-4D7F-9DD4-59B05C8886E2}" dt="2022-10-13T09:28:25.934" v="6031" actId="20577"/>
          <ac:spMkLst>
            <pc:docMk/>
            <pc:sldMk cId="2631697985" sldId="659"/>
            <ac:spMk id="3" creationId="{E6CD1D97-2687-4B15-BF3D-D09058FCEB2F}"/>
          </ac:spMkLst>
        </pc:spChg>
      </pc:sldChg>
      <pc:sldChg chg="modSp add mod">
        <pc:chgData name="Chan Zhi Wen, Ian" userId="10427a44-90a0-4c20-831c-e237817aaaf3" providerId="ADAL" clId="{AB4BDDA9-6A6E-4D7F-9DD4-59B05C8886E2}" dt="2022-10-13T09:36:21.684" v="6111" actId="20577"/>
        <pc:sldMkLst>
          <pc:docMk/>
          <pc:sldMk cId="2599015176" sldId="660"/>
        </pc:sldMkLst>
        <pc:spChg chg="mod">
          <ac:chgData name="Chan Zhi Wen, Ian" userId="10427a44-90a0-4c20-831c-e237817aaaf3" providerId="ADAL" clId="{AB4BDDA9-6A6E-4D7F-9DD4-59B05C8886E2}" dt="2022-10-13T09:36:21.684" v="6111" actId="20577"/>
          <ac:spMkLst>
            <pc:docMk/>
            <pc:sldMk cId="2599015176" sldId="660"/>
            <ac:spMk id="3" creationId="{6F5FD510-41FE-471E-BA39-1ED6C093BFB6}"/>
          </ac:spMkLst>
        </pc:spChg>
      </pc:sldChg>
    </pc:docChg>
  </pc:docChgLst>
  <pc:docChgLst>
    <pc:chgData name="Chan Zhi Wen, Ian" userId="10427a44-90a0-4c20-831c-e237817aaaf3" providerId="ADAL" clId="{E72DEC30-4986-4223-94FA-BFA44084D348}"/>
    <pc:docChg chg="undo redo custSel addSld delSld modSld sldOrd">
      <pc:chgData name="Chan Zhi Wen, Ian" userId="10427a44-90a0-4c20-831c-e237817aaaf3" providerId="ADAL" clId="{E72DEC30-4986-4223-94FA-BFA44084D348}" dt="2023-03-18T01:56:55.340" v="6421" actId="20577"/>
      <pc:docMkLst>
        <pc:docMk/>
      </pc:docMkLst>
      <pc:sldChg chg="modSp mod">
        <pc:chgData name="Chan Zhi Wen, Ian" userId="10427a44-90a0-4c20-831c-e237817aaaf3" providerId="ADAL" clId="{E72DEC30-4986-4223-94FA-BFA44084D348}" dt="2023-03-18T01:56:55.340" v="6421" actId="20577"/>
        <pc:sldMkLst>
          <pc:docMk/>
          <pc:sldMk cId="160192915" sldId="256"/>
        </pc:sldMkLst>
        <pc:spChg chg="mod">
          <ac:chgData name="Chan Zhi Wen, Ian" userId="10427a44-90a0-4c20-831c-e237817aaaf3" providerId="ADAL" clId="{E72DEC30-4986-4223-94FA-BFA44084D348}" dt="2023-03-18T01:56:27.993" v="6406" actId="20577"/>
          <ac:spMkLst>
            <pc:docMk/>
            <pc:sldMk cId="160192915" sldId="256"/>
            <ac:spMk id="2" creationId="{63D0D704-AC16-4E9C-85E5-2F85FA028E67}"/>
          </ac:spMkLst>
        </pc:spChg>
        <pc:spChg chg="mod">
          <ac:chgData name="Chan Zhi Wen, Ian" userId="10427a44-90a0-4c20-831c-e237817aaaf3" providerId="ADAL" clId="{E72DEC30-4986-4223-94FA-BFA44084D348}" dt="2023-03-18T01:56:51.623" v="6414" actId="20577"/>
          <ac:spMkLst>
            <pc:docMk/>
            <pc:sldMk cId="160192915" sldId="256"/>
            <ac:spMk id="5" creationId="{5BA0A55E-EE45-43C3-A86E-2D4E7FD139E0}"/>
          </ac:spMkLst>
        </pc:spChg>
        <pc:spChg chg="mod">
          <ac:chgData name="Chan Zhi Wen, Ian" userId="10427a44-90a0-4c20-831c-e237817aaaf3" providerId="ADAL" clId="{E72DEC30-4986-4223-94FA-BFA44084D348}" dt="2023-03-18T01:56:44.639" v="6407" actId="20577"/>
          <ac:spMkLst>
            <pc:docMk/>
            <pc:sldMk cId="160192915" sldId="256"/>
            <ac:spMk id="6" creationId="{7938CE11-A92B-44C0-9EB1-98C096858EDE}"/>
          </ac:spMkLst>
        </pc:spChg>
        <pc:spChg chg="mod">
          <ac:chgData name="Chan Zhi Wen, Ian" userId="10427a44-90a0-4c20-831c-e237817aaaf3" providerId="ADAL" clId="{E72DEC30-4986-4223-94FA-BFA44084D348}" dt="2023-03-18T01:56:55.340" v="6421" actId="20577"/>
          <ac:spMkLst>
            <pc:docMk/>
            <pc:sldMk cId="160192915" sldId="256"/>
            <ac:spMk id="7" creationId="{5730E69B-5CB0-4B9D-98FA-66B11F4AE7DD}"/>
          </ac:spMkLst>
        </pc:spChg>
      </pc:sldChg>
      <pc:sldChg chg="addSp modSp mod">
        <pc:chgData name="Chan Zhi Wen, Ian" userId="10427a44-90a0-4c20-831c-e237817aaaf3" providerId="ADAL" clId="{E72DEC30-4986-4223-94FA-BFA44084D348}" dt="2023-03-17T09:58:32.551" v="3125" actId="1037"/>
        <pc:sldMkLst>
          <pc:docMk/>
          <pc:sldMk cId="1684960867" sldId="262"/>
        </pc:sldMkLst>
        <pc:spChg chg="mod">
          <ac:chgData name="Chan Zhi Wen, Ian" userId="10427a44-90a0-4c20-831c-e237817aaaf3" providerId="ADAL" clId="{E72DEC30-4986-4223-94FA-BFA44084D348}" dt="2023-03-17T09:56:05.582" v="3022" actId="14100"/>
          <ac:spMkLst>
            <pc:docMk/>
            <pc:sldMk cId="1684960867" sldId="26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E72DEC30-4986-4223-94FA-BFA44084D348}" dt="2023-03-17T09:58:12.320" v="3095" actId="1035"/>
          <ac:spMkLst>
            <pc:docMk/>
            <pc:sldMk cId="1684960867" sldId="262"/>
            <ac:spMk id="4" creationId="{BCBD10DA-B56F-E124-1F47-AEF576C418A1}"/>
          </ac:spMkLst>
        </pc:spChg>
        <pc:spChg chg="add mod">
          <ac:chgData name="Chan Zhi Wen, Ian" userId="10427a44-90a0-4c20-831c-e237817aaaf3" providerId="ADAL" clId="{E72DEC30-4986-4223-94FA-BFA44084D348}" dt="2023-03-17T09:58:32.551" v="3125" actId="1037"/>
          <ac:spMkLst>
            <pc:docMk/>
            <pc:sldMk cId="1684960867" sldId="262"/>
            <ac:spMk id="7" creationId="{05BA456C-524B-A2E9-1CB7-6F04C0369325}"/>
          </ac:spMkLst>
        </pc:spChg>
        <pc:spChg chg="mod">
          <ac:chgData name="Chan Zhi Wen, Ian" userId="10427a44-90a0-4c20-831c-e237817aaaf3" providerId="ADAL" clId="{E72DEC30-4986-4223-94FA-BFA44084D348}" dt="2023-03-17T09:54:31.308" v="3013" actId="1035"/>
          <ac:spMkLst>
            <pc:docMk/>
            <pc:sldMk cId="1684960867" sldId="262"/>
            <ac:spMk id="13" creationId="{2B74FF15-6F98-4FAF-BFF4-3A56FAA0D176}"/>
          </ac:spMkLst>
        </pc:spChg>
        <pc:spChg chg="mod">
          <ac:chgData name="Chan Zhi Wen, Ian" userId="10427a44-90a0-4c20-831c-e237817aaaf3" providerId="ADAL" clId="{E72DEC30-4986-4223-94FA-BFA44084D348}" dt="2023-03-17T09:57:25.248" v="3064" actId="1035"/>
          <ac:spMkLst>
            <pc:docMk/>
            <pc:sldMk cId="1684960867" sldId="262"/>
            <ac:spMk id="15" creationId="{7C01EE5A-0B5B-4455-A8DB-A30E03CF3BBA}"/>
          </ac:spMkLst>
        </pc:spChg>
        <pc:picChg chg="mod">
          <ac:chgData name="Chan Zhi Wen, Ian" userId="10427a44-90a0-4c20-831c-e237817aaaf3" providerId="ADAL" clId="{E72DEC30-4986-4223-94FA-BFA44084D348}" dt="2023-03-17T09:58:15.388" v="3098" actId="1076"/>
          <ac:picMkLst>
            <pc:docMk/>
            <pc:sldMk cId="1684960867" sldId="262"/>
            <ac:picMk id="6" creationId="{3E126531-22E0-4FF1-BDDC-DEC7BFEFAE71}"/>
          </ac:picMkLst>
        </pc:picChg>
        <pc:picChg chg="mod">
          <ac:chgData name="Chan Zhi Wen, Ian" userId="10427a44-90a0-4c20-831c-e237817aaaf3" providerId="ADAL" clId="{E72DEC30-4986-4223-94FA-BFA44084D348}" dt="2023-03-17T09:55:39.838" v="3021" actId="1035"/>
          <ac:picMkLst>
            <pc:docMk/>
            <pc:sldMk cId="1684960867" sldId="262"/>
            <ac:picMk id="18" creationId="{19CF8C77-6F0A-4083-9E31-4CF9054CFB52}"/>
          </ac:picMkLst>
        </pc:picChg>
      </pc:sldChg>
      <pc:sldChg chg="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2796340752" sldId="293"/>
        </pc:sldMkLst>
      </pc:sldChg>
      <pc:sldChg chg="modSp del mod">
        <pc:chgData name="Chan Zhi Wen, Ian" userId="10427a44-90a0-4c20-831c-e237817aaaf3" providerId="ADAL" clId="{E72DEC30-4986-4223-94FA-BFA44084D348}" dt="2023-03-16T00:55:52.632" v="26" actId="2696"/>
        <pc:sldMkLst>
          <pc:docMk/>
          <pc:sldMk cId="2925302456" sldId="293"/>
        </pc:sldMkLst>
        <pc:spChg chg="mod">
          <ac:chgData name="Chan Zhi Wen, Ian" userId="10427a44-90a0-4c20-831c-e237817aaaf3" providerId="ADAL" clId="{E72DEC30-4986-4223-94FA-BFA44084D348}" dt="2023-03-16T00:55:06.916" v="25" actId="20577"/>
          <ac:spMkLst>
            <pc:docMk/>
            <pc:sldMk cId="2925302456" sldId="293"/>
            <ac:spMk id="2" creationId="{A26C2038-4E1A-4E26-99ED-E98533277339}"/>
          </ac:spMkLst>
        </pc:spChg>
      </pc:sldChg>
      <pc:sldChg chg="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930473505" sldId="294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2206133572" sldId="294"/>
        </pc:sldMkLst>
      </pc:sldChg>
      <pc:sldChg chg="add mod or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1701325934" sldId="295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3043381017" sldId="295"/>
        </pc:sldMkLst>
      </pc:sldChg>
      <pc:sldChg chg="modSp 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7829999" sldId="296"/>
        </pc:sldMkLst>
        <pc:spChg chg="mod">
          <ac:chgData name="Chan Zhi Wen, Ian" userId="10427a44-90a0-4c20-831c-e237817aaaf3" providerId="ADAL" clId="{E72DEC30-4986-4223-94FA-BFA44084D348}" dt="2023-03-17T07:32:16.850" v="1101" actId="20577"/>
          <ac:spMkLst>
            <pc:docMk/>
            <pc:sldMk cId="7829999" sldId="296"/>
            <ac:spMk id="3" creationId="{E6CD1D97-2687-4B15-BF3D-D09058FCEB2F}"/>
          </ac:spMkLst>
        </pc:spChg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2702250357" sldId="296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3328182820" sldId="297"/>
        </pc:sldMkLst>
      </pc:sldChg>
      <pc:sldChg chg="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3813917303" sldId="297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1629566691" sldId="299"/>
        </pc:sldMkLst>
      </pc:sldChg>
      <pc:sldChg chg="modSp 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2109483454" sldId="299"/>
        </pc:sldMkLst>
        <pc:spChg chg="mod">
          <ac:chgData name="Chan Zhi Wen, Ian" userId="10427a44-90a0-4c20-831c-e237817aaaf3" providerId="ADAL" clId="{E72DEC30-4986-4223-94FA-BFA44084D348}" dt="2023-03-17T07:32:57.170" v="1102" actId="20577"/>
          <ac:spMkLst>
            <pc:docMk/>
            <pc:sldMk cId="2109483454" sldId="299"/>
            <ac:spMk id="3" creationId="{E6CD1D97-2687-4B15-BF3D-D09058FCEB2F}"/>
          </ac:spMkLst>
        </pc:spChg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1671309977" sldId="300"/>
        </pc:sldMkLst>
      </pc:sldChg>
      <pc:sldChg chg="add mod modShow">
        <pc:chgData name="Chan Zhi Wen, Ian" userId="10427a44-90a0-4c20-831c-e237817aaaf3" providerId="ADAL" clId="{E72DEC30-4986-4223-94FA-BFA44084D348}" dt="2023-03-18T01:33:17.054" v="5696" actId="729"/>
        <pc:sldMkLst>
          <pc:docMk/>
          <pc:sldMk cId="2777207295" sldId="300"/>
        </pc:sldMkLst>
      </pc:sldChg>
      <pc:sldChg chg="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971681134" sldId="301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1091827479" sldId="301"/>
        </pc:sldMkLst>
      </pc:sldChg>
      <pc:sldChg chg="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2875378857" sldId="302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4093731548" sldId="302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511775711" sldId="303"/>
        </pc:sldMkLst>
      </pc:sldChg>
      <pc:sldChg chg="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1370478884" sldId="303"/>
        </pc:sldMkLst>
      </pc:sldChg>
      <pc:sldChg chg="modSp 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998936527" sldId="304"/>
        </pc:sldMkLst>
        <pc:spChg chg="mod">
          <ac:chgData name="Chan Zhi Wen, Ian" userId="10427a44-90a0-4c20-831c-e237817aaaf3" providerId="ADAL" clId="{E72DEC30-4986-4223-94FA-BFA44084D348}" dt="2023-03-17T11:11:23.638" v="5177" actId="20577"/>
          <ac:spMkLst>
            <pc:docMk/>
            <pc:sldMk cId="998936527" sldId="304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11:10:02.707" v="5144" actId="1038"/>
          <ac:spMkLst>
            <pc:docMk/>
            <pc:sldMk cId="998936527" sldId="304"/>
            <ac:spMk id="12" creationId="{FA36DE00-16BE-41E5-AEAA-95CD946FA3D4}"/>
          </ac:spMkLst>
        </pc:spChg>
        <pc:spChg chg="mod">
          <ac:chgData name="Chan Zhi Wen, Ian" userId="10427a44-90a0-4c20-831c-e237817aaaf3" providerId="ADAL" clId="{E72DEC30-4986-4223-94FA-BFA44084D348}" dt="2023-03-17T11:10:38.001" v="5147" actId="20577"/>
          <ac:spMkLst>
            <pc:docMk/>
            <pc:sldMk cId="998936527" sldId="304"/>
            <ac:spMk id="21" creationId="{88113CE8-D0B0-43DA-9721-EF911CE5266C}"/>
          </ac:spMkLst>
        </pc:spChg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1132033040" sldId="304"/>
        </pc:sldMkLst>
      </pc:sldChg>
      <pc:sldChg chg="addSp delSp modSp 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3124800058" sldId="305"/>
        </pc:sldMkLst>
        <pc:spChg chg="mod">
          <ac:chgData name="Chan Zhi Wen, Ian" userId="10427a44-90a0-4c20-831c-e237817aaaf3" providerId="ADAL" clId="{E72DEC30-4986-4223-94FA-BFA44084D348}" dt="2023-03-18T01:13:21.042" v="5182"/>
          <ac:spMkLst>
            <pc:docMk/>
            <pc:sldMk cId="3124800058" sldId="305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8T01:13:32.553" v="5204" actId="1035"/>
          <ac:spMkLst>
            <pc:docMk/>
            <pc:sldMk cId="3124800058" sldId="305"/>
            <ac:spMk id="12" creationId="{FA36DE00-16BE-41E5-AEAA-95CD946FA3D4}"/>
          </ac:spMkLst>
        </pc:spChg>
        <pc:spChg chg="mod">
          <ac:chgData name="Chan Zhi Wen, Ian" userId="10427a44-90a0-4c20-831c-e237817aaaf3" providerId="ADAL" clId="{E72DEC30-4986-4223-94FA-BFA44084D348}" dt="2023-03-18T01:13:32.553" v="5204" actId="1035"/>
          <ac:spMkLst>
            <pc:docMk/>
            <pc:sldMk cId="3124800058" sldId="305"/>
            <ac:spMk id="16" creationId="{7BBBBA7E-C5C7-4691-8C4D-25C03051C5EC}"/>
          </ac:spMkLst>
        </pc:spChg>
        <pc:spChg chg="add mod">
          <ac:chgData name="Chan Zhi Wen, Ian" userId="10427a44-90a0-4c20-831c-e237817aaaf3" providerId="ADAL" clId="{E72DEC30-4986-4223-94FA-BFA44084D348}" dt="2023-03-18T01:18:03.033" v="5467" actId="14100"/>
          <ac:spMkLst>
            <pc:docMk/>
            <pc:sldMk cId="3124800058" sldId="305"/>
            <ac:spMk id="18" creationId="{4FC89C7C-3C97-06C4-1C0D-9CAEDDE52944}"/>
          </ac:spMkLst>
        </pc:spChg>
        <pc:picChg chg="add mod">
          <ac:chgData name="Chan Zhi Wen, Ian" userId="10427a44-90a0-4c20-831c-e237817aaaf3" providerId="ADAL" clId="{E72DEC30-4986-4223-94FA-BFA44084D348}" dt="2023-03-18T01:13:39.749" v="5257" actId="1038"/>
          <ac:picMkLst>
            <pc:docMk/>
            <pc:sldMk cId="3124800058" sldId="305"/>
            <ac:picMk id="6" creationId="{7909230A-807B-5B56-C6EF-9711C8E20B60}"/>
          </ac:picMkLst>
        </pc:picChg>
        <pc:picChg chg="mod">
          <ac:chgData name="Chan Zhi Wen, Ian" userId="10427a44-90a0-4c20-831c-e237817aaaf3" providerId="ADAL" clId="{E72DEC30-4986-4223-94FA-BFA44084D348}" dt="2023-03-18T01:13:32.553" v="5204" actId="1035"/>
          <ac:picMkLst>
            <pc:docMk/>
            <pc:sldMk cId="3124800058" sldId="305"/>
            <ac:picMk id="7" creationId="{8FD6C855-8B53-46D0-82DE-608E4ABCC5CB}"/>
          </ac:picMkLst>
        </pc:picChg>
        <pc:picChg chg="del">
          <ac:chgData name="Chan Zhi Wen, Ian" userId="10427a44-90a0-4c20-831c-e237817aaaf3" providerId="ADAL" clId="{E72DEC30-4986-4223-94FA-BFA44084D348}" dt="2023-03-18T01:12:38.648" v="5178" actId="478"/>
          <ac:picMkLst>
            <pc:docMk/>
            <pc:sldMk cId="3124800058" sldId="305"/>
            <ac:picMk id="8" creationId="{2143A09A-63BF-54FC-E322-DCC31A5FB237}"/>
          </ac:picMkLst>
        </pc:picChg>
        <pc:cxnChg chg="add mod">
          <ac:chgData name="Chan Zhi Wen, Ian" userId="10427a44-90a0-4c20-831c-e237817aaaf3" providerId="ADAL" clId="{E72DEC30-4986-4223-94FA-BFA44084D348}" dt="2023-03-18T01:17:02.192" v="5412" actId="14100"/>
          <ac:cxnSpMkLst>
            <pc:docMk/>
            <pc:sldMk cId="3124800058" sldId="305"/>
            <ac:cxnSpMk id="9" creationId="{1BF1D2F0-4062-D01D-FBA4-EFBCEBA97202}"/>
          </ac:cxnSpMkLst>
        </pc:cxnChg>
        <pc:cxnChg chg="mod">
          <ac:chgData name="Chan Zhi Wen, Ian" userId="10427a44-90a0-4c20-831c-e237817aaaf3" providerId="ADAL" clId="{E72DEC30-4986-4223-94FA-BFA44084D348}" dt="2023-03-18T01:13:32.553" v="5204" actId="1035"/>
          <ac:cxnSpMkLst>
            <pc:docMk/>
            <pc:sldMk cId="3124800058" sldId="305"/>
            <ac:cxnSpMk id="13" creationId="{B3857923-DD98-41AA-8DE1-65C1A7EC72C7}"/>
          </ac:cxnSpMkLst>
        </pc:cxnChg>
        <pc:cxnChg chg="mod">
          <ac:chgData name="Chan Zhi Wen, Ian" userId="10427a44-90a0-4c20-831c-e237817aaaf3" providerId="ADAL" clId="{E72DEC30-4986-4223-94FA-BFA44084D348}" dt="2023-03-18T01:13:32.553" v="5204" actId="1035"/>
          <ac:cxnSpMkLst>
            <pc:docMk/>
            <pc:sldMk cId="3124800058" sldId="305"/>
            <ac:cxnSpMk id="14" creationId="{4671252A-7952-497F-B231-DC5850FB56ED}"/>
          </ac:cxnSpMkLst>
        </pc:cxnChg>
        <pc:cxnChg chg="add mod">
          <ac:chgData name="Chan Zhi Wen, Ian" userId="10427a44-90a0-4c20-831c-e237817aaaf3" providerId="ADAL" clId="{E72DEC30-4986-4223-94FA-BFA44084D348}" dt="2023-03-18T01:18:18.377" v="5469" actId="14100"/>
          <ac:cxnSpMkLst>
            <pc:docMk/>
            <pc:sldMk cId="3124800058" sldId="305"/>
            <ac:cxnSpMk id="20" creationId="{A2C0DE1E-59E9-6E1A-311C-FA94E9A6DA99}"/>
          </ac:cxnSpMkLst>
        </pc:cxnChg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3855552978" sldId="305"/>
        </pc:sldMkLst>
      </pc:sldChg>
      <pc:sldChg chg="addSp modSp add mo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2321389892" sldId="306"/>
        </pc:sldMkLst>
        <pc:spChg chg="mod">
          <ac:chgData name="Chan Zhi Wen, Ian" userId="10427a44-90a0-4c20-831c-e237817aaaf3" providerId="ADAL" clId="{E72DEC30-4986-4223-94FA-BFA44084D348}" dt="2023-03-18T01:31:46.494" v="5611" actId="404"/>
          <ac:spMkLst>
            <pc:docMk/>
            <pc:sldMk cId="2321389892" sldId="306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E72DEC30-4986-4223-94FA-BFA44084D348}" dt="2023-03-18T01:32:47.876" v="5695" actId="1037"/>
          <ac:spMkLst>
            <pc:docMk/>
            <pc:sldMk cId="2321389892" sldId="306"/>
            <ac:spMk id="4" creationId="{7EC4D830-A5C9-AFDC-6C0D-4D0CFCDB02AC}"/>
          </ac:spMkLst>
        </pc:spChg>
        <pc:spChg chg="mod">
          <ac:chgData name="Chan Zhi Wen, Ian" userId="10427a44-90a0-4c20-831c-e237817aaaf3" providerId="ADAL" clId="{E72DEC30-4986-4223-94FA-BFA44084D348}" dt="2023-03-18T01:25:06.801" v="5575" actId="1076"/>
          <ac:spMkLst>
            <pc:docMk/>
            <pc:sldMk cId="2321389892" sldId="306"/>
            <ac:spMk id="12" creationId="{FA36DE00-16BE-41E5-AEAA-95CD946FA3D4}"/>
          </ac:spMkLst>
        </pc:spChg>
        <pc:spChg chg="mod">
          <ac:chgData name="Chan Zhi Wen, Ian" userId="10427a44-90a0-4c20-831c-e237817aaaf3" providerId="ADAL" clId="{E72DEC30-4986-4223-94FA-BFA44084D348}" dt="2023-03-18T01:24:51.511" v="5569" actId="1076"/>
          <ac:spMkLst>
            <pc:docMk/>
            <pc:sldMk cId="2321389892" sldId="306"/>
            <ac:spMk id="18" creationId="{7AF55610-1EFB-432F-9058-F30CD8543E0E}"/>
          </ac:spMkLst>
        </pc:spChg>
        <pc:spChg chg="mod">
          <ac:chgData name="Chan Zhi Wen, Ian" userId="10427a44-90a0-4c20-831c-e237817aaaf3" providerId="ADAL" clId="{E72DEC30-4986-4223-94FA-BFA44084D348}" dt="2023-03-18T01:32:06.279" v="5629" actId="1038"/>
          <ac:spMkLst>
            <pc:docMk/>
            <pc:sldMk cId="2321389892" sldId="306"/>
            <ac:spMk id="19" creationId="{1F4311FD-A71B-4BD9-B94D-6005C2458CA2}"/>
          </ac:spMkLst>
        </pc:spChg>
        <pc:picChg chg="mod">
          <ac:chgData name="Chan Zhi Wen, Ian" userId="10427a44-90a0-4c20-831c-e237817aaaf3" providerId="ADAL" clId="{E72DEC30-4986-4223-94FA-BFA44084D348}" dt="2023-03-18T01:31:49.796" v="5616" actId="1037"/>
          <ac:picMkLst>
            <pc:docMk/>
            <pc:sldMk cId="2321389892" sldId="306"/>
            <ac:picMk id="8" creationId="{8094936B-3A7B-441B-9BFE-328017831916}"/>
          </ac:picMkLst>
        </pc:picChg>
        <pc:picChg chg="mod">
          <ac:chgData name="Chan Zhi Wen, Ian" userId="10427a44-90a0-4c20-831c-e237817aaaf3" providerId="ADAL" clId="{E72DEC30-4986-4223-94FA-BFA44084D348}" dt="2023-03-18T01:31:53.060" v="5626" actId="1038"/>
          <ac:picMkLst>
            <pc:docMk/>
            <pc:sldMk cId="2321389892" sldId="306"/>
            <ac:picMk id="14" creationId="{A9E684B4-8300-431B-8B69-3EF37A54B4B1}"/>
          </ac:picMkLst>
        </pc:picChg>
        <pc:picChg chg="mod">
          <ac:chgData name="Chan Zhi Wen, Ian" userId="10427a44-90a0-4c20-831c-e237817aaaf3" providerId="ADAL" clId="{E72DEC30-4986-4223-94FA-BFA44084D348}" dt="2023-03-18T01:24:44.367" v="5567" actId="14100"/>
          <ac:picMkLst>
            <pc:docMk/>
            <pc:sldMk cId="2321389892" sldId="306"/>
            <ac:picMk id="17" creationId="{4BB9EB5E-88EF-484B-91C1-87DCD56313B3}"/>
          </ac:picMkLst>
        </pc:picChg>
        <pc:cxnChg chg="mod">
          <ac:chgData name="Chan Zhi Wen, Ian" userId="10427a44-90a0-4c20-831c-e237817aaaf3" providerId="ADAL" clId="{E72DEC30-4986-4223-94FA-BFA44084D348}" dt="2023-03-18T01:25:04.530" v="5574" actId="1076"/>
          <ac:cxnSpMkLst>
            <pc:docMk/>
            <pc:sldMk cId="2321389892" sldId="306"/>
            <ac:cxnSpMk id="13" creationId="{B3857923-DD98-41AA-8DE1-65C1A7EC72C7}"/>
          </ac:cxnSpMkLst>
        </pc:cxnChg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3305522416" sldId="306"/>
        </pc:sldMkLst>
      </pc:sldChg>
      <pc:sldChg chg="modSp mod">
        <pc:chgData name="Chan Zhi Wen, Ian" userId="10427a44-90a0-4c20-831c-e237817aaaf3" providerId="ADAL" clId="{E72DEC30-4986-4223-94FA-BFA44084D348}" dt="2023-03-16T00:54:25.473" v="6" actId="20577"/>
        <pc:sldMkLst>
          <pc:docMk/>
          <pc:sldMk cId="3772947986" sldId="307"/>
        </pc:sldMkLst>
        <pc:spChg chg="mod">
          <ac:chgData name="Chan Zhi Wen, Ian" userId="10427a44-90a0-4c20-831c-e237817aaaf3" providerId="ADAL" clId="{E72DEC30-4986-4223-94FA-BFA44084D348}" dt="2023-03-16T00:54:25.473" v="6" actId="20577"/>
          <ac:spMkLst>
            <pc:docMk/>
            <pc:sldMk cId="3772947986" sldId="307"/>
            <ac:spMk id="2" creationId="{A26C2038-4E1A-4E26-99ED-E98533277339}"/>
          </ac:spMkLst>
        </pc:spChg>
      </pc:sldChg>
      <pc:sldChg chg="modSp mod">
        <pc:chgData name="Chan Zhi Wen, Ian" userId="10427a44-90a0-4c20-831c-e237817aaaf3" providerId="ADAL" clId="{E72DEC30-4986-4223-94FA-BFA44084D348}" dt="2023-03-18T01:50:45.566" v="6269" actId="1038"/>
        <pc:sldMkLst>
          <pc:docMk/>
          <pc:sldMk cId="1027541761" sldId="308"/>
        </pc:sldMkLst>
        <pc:spChg chg="mod">
          <ac:chgData name="Chan Zhi Wen, Ian" userId="10427a44-90a0-4c20-831c-e237817aaaf3" providerId="ADAL" clId="{E72DEC30-4986-4223-94FA-BFA44084D348}" dt="2023-03-18T01:45:58.379" v="6114" actId="20577"/>
          <ac:spMkLst>
            <pc:docMk/>
            <pc:sldMk cId="1027541761" sldId="308"/>
            <ac:spMk id="2" creationId="{FCF73F3D-7CBD-46D3-AD51-D6E4EA1B7A38}"/>
          </ac:spMkLst>
        </pc:spChg>
        <pc:spChg chg="mod">
          <ac:chgData name="Chan Zhi Wen, Ian" userId="10427a44-90a0-4c20-831c-e237817aaaf3" providerId="ADAL" clId="{E72DEC30-4986-4223-94FA-BFA44084D348}" dt="2023-03-18T01:50:30.131" v="6255" actId="20577"/>
          <ac:spMkLst>
            <pc:docMk/>
            <pc:sldMk cId="1027541761" sldId="308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8T01:47:57.269" v="6200" actId="113"/>
          <ac:spMkLst>
            <pc:docMk/>
            <pc:sldMk cId="1027541761" sldId="308"/>
            <ac:spMk id="12" creationId="{9A99D4CF-F74D-4ACB-941E-EB0BF01BC957}"/>
          </ac:spMkLst>
        </pc:spChg>
        <pc:spChg chg="mod">
          <ac:chgData name="Chan Zhi Wen, Ian" userId="10427a44-90a0-4c20-831c-e237817aaaf3" providerId="ADAL" clId="{E72DEC30-4986-4223-94FA-BFA44084D348}" dt="2023-03-18T01:50:03.057" v="6247" actId="1036"/>
          <ac:spMkLst>
            <pc:docMk/>
            <pc:sldMk cId="1027541761" sldId="308"/>
            <ac:spMk id="15" creationId="{F97072D1-EF0A-4F07-AA72-51572EFF52F7}"/>
          </ac:spMkLst>
        </pc:spChg>
        <pc:spChg chg="mod">
          <ac:chgData name="Chan Zhi Wen, Ian" userId="10427a44-90a0-4c20-831c-e237817aaaf3" providerId="ADAL" clId="{E72DEC30-4986-4223-94FA-BFA44084D348}" dt="2023-03-18T01:48:26.656" v="6206" actId="207"/>
          <ac:spMkLst>
            <pc:docMk/>
            <pc:sldMk cId="1027541761" sldId="308"/>
            <ac:spMk id="19" creationId="{538F8F31-0CD5-434A-82EE-8A2CA32B5599}"/>
          </ac:spMkLst>
        </pc:spChg>
        <pc:spChg chg="mod">
          <ac:chgData name="Chan Zhi Wen, Ian" userId="10427a44-90a0-4c20-831c-e237817aaaf3" providerId="ADAL" clId="{E72DEC30-4986-4223-94FA-BFA44084D348}" dt="2023-03-18T01:48:12.240" v="6202" actId="207"/>
          <ac:spMkLst>
            <pc:docMk/>
            <pc:sldMk cId="1027541761" sldId="308"/>
            <ac:spMk id="21" creationId="{8E7C8BDE-0A6A-4816-8CF4-216E44C4E8BF}"/>
          </ac:spMkLst>
        </pc:spChg>
        <pc:spChg chg="mod">
          <ac:chgData name="Chan Zhi Wen, Ian" userId="10427a44-90a0-4c20-831c-e237817aaaf3" providerId="ADAL" clId="{E72DEC30-4986-4223-94FA-BFA44084D348}" dt="2023-03-18T01:49:04.003" v="6217" actId="1076"/>
          <ac:spMkLst>
            <pc:docMk/>
            <pc:sldMk cId="1027541761" sldId="308"/>
            <ac:spMk id="25" creationId="{B8D76C78-6090-4C04-B10D-79B7E3D68AB6}"/>
          </ac:spMkLst>
        </pc:spChg>
        <pc:spChg chg="mod">
          <ac:chgData name="Chan Zhi Wen, Ian" userId="10427a44-90a0-4c20-831c-e237817aaaf3" providerId="ADAL" clId="{E72DEC30-4986-4223-94FA-BFA44084D348}" dt="2023-03-16T00:59:27.254" v="101" actId="1035"/>
          <ac:spMkLst>
            <pc:docMk/>
            <pc:sldMk cId="1027541761" sldId="308"/>
            <ac:spMk id="30" creationId="{91230556-64C6-4BB0-BF7F-962C6461E4C3}"/>
          </ac:spMkLst>
        </pc:spChg>
        <pc:picChg chg="mod">
          <ac:chgData name="Chan Zhi Wen, Ian" userId="10427a44-90a0-4c20-831c-e237817aaaf3" providerId="ADAL" clId="{E72DEC30-4986-4223-94FA-BFA44084D348}" dt="2023-03-18T01:50:19.932" v="6252" actId="1076"/>
          <ac:picMkLst>
            <pc:docMk/>
            <pc:sldMk cId="1027541761" sldId="308"/>
            <ac:picMk id="16" creationId="{80303536-45AA-4D75-BACD-15D62BC32FB8}"/>
          </ac:picMkLst>
        </pc:picChg>
        <pc:picChg chg="mod">
          <ac:chgData name="Chan Zhi Wen, Ian" userId="10427a44-90a0-4c20-831c-e237817aaaf3" providerId="ADAL" clId="{E72DEC30-4986-4223-94FA-BFA44084D348}" dt="2023-03-18T01:50:45.566" v="6269" actId="1038"/>
          <ac:picMkLst>
            <pc:docMk/>
            <pc:sldMk cId="1027541761" sldId="308"/>
            <ac:picMk id="17" creationId="{435C4DFF-546B-4EA0-A566-E9D2E0EA6576}"/>
          </ac:picMkLst>
        </pc:picChg>
        <pc:picChg chg="mod">
          <ac:chgData name="Chan Zhi Wen, Ian" userId="10427a44-90a0-4c20-831c-e237817aaaf3" providerId="ADAL" clId="{E72DEC30-4986-4223-94FA-BFA44084D348}" dt="2023-03-18T01:49:49.625" v="6234" actId="1037"/>
          <ac:picMkLst>
            <pc:docMk/>
            <pc:sldMk cId="1027541761" sldId="308"/>
            <ac:picMk id="1026" creationId="{9FE9A1B8-E180-4047-8710-E01EC5709862}"/>
          </ac:picMkLst>
        </pc:picChg>
        <pc:cxnChg chg="mod">
          <ac:chgData name="Chan Zhi Wen, Ian" userId="10427a44-90a0-4c20-831c-e237817aaaf3" providerId="ADAL" clId="{E72DEC30-4986-4223-94FA-BFA44084D348}" dt="2023-03-18T01:47:50.592" v="6199" actId="1076"/>
          <ac:cxnSpMkLst>
            <pc:docMk/>
            <pc:sldMk cId="1027541761" sldId="308"/>
            <ac:cxnSpMk id="13" creationId="{89B45C6E-1C05-4FAD-AFEB-339E23F5DA57}"/>
          </ac:cxnSpMkLst>
        </pc:cxnChg>
        <pc:cxnChg chg="mod">
          <ac:chgData name="Chan Zhi Wen, Ian" userId="10427a44-90a0-4c20-831c-e237817aaaf3" providerId="ADAL" clId="{E72DEC30-4986-4223-94FA-BFA44084D348}" dt="2023-03-18T01:48:23.608" v="6205" actId="208"/>
          <ac:cxnSpMkLst>
            <pc:docMk/>
            <pc:sldMk cId="1027541761" sldId="308"/>
            <ac:cxnSpMk id="20" creationId="{563936AE-F3FC-4AD2-975D-02BCC7E03C0C}"/>
          </ac:cxnSpMkLst>
        </pc:cxnChg>
        <pc:cxnChg chg="mod">
          <ac:chgData name="Chan Zhi Wen, Ian" userId="10427a44-90a0-4c20-831c-e237817aaaf3" providerId="ADAL" clId="{E72DEC30-4986-4223-94FA-BFA44084D348}" dt="2023-03-18T01:48:16.144" v="6203" actId="208"/>
          <ac:cxnSpMkLst>
            <pc:docMk/>
            <pc:sldMk cId="1027541761" sldId="308"/>
            <ac:cxnSpMk id="22" creationId="{589C2A53-9AEE-4FBF-8462-0B61C969118D}"/>
          </ac:cxnSpMkLst>
        </pc:cxnChg>
        <pc:cxnChg chg="mod">
          <ac:chgData name="Chan Zhi Wen, Ian" userId="10427a44-90a0-4c20-831c-e237817aaaf3" providerId="ADAL" clId="{E72DEC30-4986-4223-94FA-BFA44084D348}" dt="2023-03-18T01:49:02.346" v="6216" actId="1037"/>
          <ac:cxnSpMkLst>
            <pc:docMk/>
            <pc:sldMk cId="1027541761" sldId="308"/>
            <ac:cxnSpMk id="26" creationId="{4AB3E5A0-694A-4B4B-B0A8-1D793CED853A}"/>
          </ac:cxnSpMkLst>
        </pc:cxnChg>
      </pc:sldChg>
      <pc:sldChg chg="modSp mod">
        <pc:chgData name="Chan Zhi Wen, Ian" userId="10427a44-90a0-4c20-831c-e237817aaaf3" providerId="ADAL" clId="{E72DEC30-4986-4223-94FA-BFA44084D348}" dt="2023-03-18T01:53:40.681" v="6378" actId="20577"/>
        <pc:sldMkLst>
          <pc:docMk/>
          <pc:sldMk cId="1112395509" sldId="309"/>
        </pc:sldMkLst>
        <pc:spChg chg="mod">
          <ac:chgData name="Chan Zhi Wen, Ian" userId="10427a44-90a0-4c20-831c-e237817aaaf3" providerId="ADAL" clId="{E72DEC30-4986-4223-94FA-BFA44084D348}" dt="2023-03-18T01:53:40.681" v="6378" actId="20577"/>
          <ac:spMkLst>
            <pc:docMk/>
            <pc:sldMk cId="1112395509" sldId="309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8T01:53:49.416" v="6401" actId="6549"/>
        <pc:sldMkLst>
          <pc:docMk/>
          <pc:sldMk cId="2487750394" sldId="311"/>
        </pc:sldMkLst>
        <pc:spChg chg="mod">
          <ac:chgData name="Chan Zhi Wen, Ian" userId="10427a44-90a0-4c20-831c-e237817aaaf3" providerId="ADAL" clId="{E72DEC30-4986-4223-94FA-BFA44084D348}" dt="2023-03-18T01:53:49.416" v="6401" actId="6549"/>
          <ac:spMkLst>
            <pc:docMk/>
            <pc:sldMk cId="2487750394" sldId="311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8T01:45:54.006" v="6111" actId="20577"/>
        <pc:sldMkLst>
          <pc:docMk/>
          <pc:sldMk cId="653489010" sldId="312"/>
        </pc:sldMkLst>
        <pc:spChg chg="mod">
          <ac:chgData name="Chan Zhi Wen, Ian" userId="10427a44-90a0-4c20-831c-e237817aaaf3" providerId="ADAL" clId="{E72DEC30-4986-4223-94FA-BFA44084D348}" dt="2023-03-18T01:45:54.006" v="6111" actId="20577"/>
          <ac:spMkLst>
            <pc:docMk/>
            <pc:sldMk cId="653489010" sldId="312"/>
            <ac:spMk id="2" creationId="{FCF73F3D-7CBD-46D3-AD51-D6E4EA1B7A38}"/>
          </ac:spMkLst>
        </pc:spChg>
      </pc:sldChg>
      <pc:sldChg chg="addSp delSp modSp mod">
        <pc:chgData name="Chan Zhi Wen, Ian" userId="10427a44-90a0-4c20-831c-e237817aaaf3" providerId="ADAL" clId="{E72DEC30-4986-4223-94FA-BFA44084D348}" dt="2023-03-17T11:00:21.290" v="4912" actId="1035"/>
        <pc:sldMkLst>
          <pc:docMk/>
          <pc:sldMk cId="211905673" sldId="316"/>
        </pc:sldMkLst>
        <pc:spChg chg="mod">
          <ac:chgData name="Chan Zhi Wen, Ian" userId="10427a44-90a0-4c20-831c-e237817aaaf3" providerId="ADAL" clId="{E72DEC30-4986-4223-94FA-BFA44084D348}" dt="2023-03-17T10:30:38.205" v="4119" actId="20577"/>
          <ac:spMkLst>
            <pc:docMk/>
            <pc:sldMk cId="211905673" sldId="316"/>
            <ac:spMk id="2" creationId="{FCF73F3D-7CBD-46D3-AD51-D6E4EA1B7A38}"/>
          </ac:spMkLst>
        </pc:spChg>
        <pc:spChg chg="mod">
          <ac:chgData name="Chan Zhi Wen, Ian" userId="10427a44-90a0-4c20-831c-e237817aaaf3" providerId="ADAL" clId="{E72DEC30-4986-4223-94FA-BFA44084D348}" dt="2023-03-17T10:59:33.713" v="4880" actId="20577"/>
          <ac:spMkLst>
            <pc:docMk/>
            <pc:sldMk cId="211905673" sldId="316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10:58:26.538" v="4875" actId="1036"/>
          <ac:spMkLst>
            <pc:docMk/>
            <pc:sldMk cId="211905673" sldId="316"/>
            <ac:spMk id="6" creationId="{9E51E413-9A26-4F17-8C71-D6A37864FCC0}"/>
          </ac:spMkLst>
        </pc:spChg>
        <pc:grpChg chg="add mod">
          <ac:chgData name="Chan Zhi Wen, Ian" userId="10427a44-90a0-4c20-831c-e237817aaaf3" providerId="ADAL" clId="{E72DEC30-4986-4223-94FA-BFA44084D348}" dt="2023-03-17T11:00:21.290" v="4912" actId="1035"/>
          <ac:grpSpMkLst>
            <pc:docMk/>
            <pc:sldMk cId="211905673" sldId="316"/>
            <ac:grpSpMk id="15" creationId="{628D1BC1-CD60-C723-763B-B57586D92C1C}"/>
          </ac:grpSpMkLst>
        </pc:grpChg>
        <pc:picChg chg="add del mod">
          <ac:chgData name="Chan Zhi Wen, Ian" userId="10427a44-90a0-4c20-831c-e237817aaaf3" providerId="ADAL" clId="{E72DEC30-4986-4223-94FA-BFA44084D348}" dt="2023-03-17T10:57:32.447" v="4825" actId="478"/>
          <ac:picMkLst>
            <pc:docMk/>
            <pc:sldMk cId="211905673" sldId="316"/>
            <ac:picMk id="7" creationId="{CDEFDE31-4EA0-EF8A-E1EC-0206C6357356}"/>
          </ac:picMkLst>
        </pc:picChg>
        <pc:picChg chg="del">
          <ac:chgData name="Chan Zhi Wen, Ian" userId="10427a44-90a0-4c20-831c-e237817aaaf3" providerId="ADAL" clId="{E72DEC30-4986-4223-94FA-BFA44084D348}" dt="2023-03-17T10:29:43.401" v="4085" actId="478"/>
          <ac:picMkLst>
            <pc:docMk/>
            <pc:sldMk cId="211905673" sldId="316"/>
            <ac:picMk id="8" creationId="{643C9DCD-F66A-62DF-2527-C32664A5F7EB}"/>
          </ac:picMkLst>
        </pc:picChg>
        <pc:picChg chg="add del mod">
          <ac:chgData name="Chan Zhi Wen, Ian" userId="10427a44-90a0-4c20-831c-e237817aaaf3" providerId="ADAL" clId="{E72DEC30-4986-4223-94FA-BFA44084D348}" dt="2023-03-17T10:57:32.447" v="4825" actId="478"/>
          <ac:picMkLst>
            <pc:docMk/>
            <pc:sldMk cId="211905673" sldId="316"/>
            <ac:picMk id="10" creationId="{D0AD6946-CC7B-9196-57B0-F42CD3761C6B}"/>
          </ac:picMkLst>
        </pc:picChg>
        <pc:picChg chg="add mod">
          <ac:chgData name="Chan Zhi Wen, Ian" userId="10427a44-90a0-4c20-831c-e237817aaaf3" providerId="ADAL" clId="{E72DEC30-4986-4223-94FA-BFA44084D348}" dt="2023-03-17T10:57:57.147" v="4831" actId="164"/>
          <ac:picMkLst>
            <pc:docMk/>
            <pc:sldMk cId="211905673" sldId="316"/>
            <ac:picMk id="12" creationId="{ACE2B4A1-0144-4DA9-4344-7CE4FF1A3AB0}"/>
          </ac:picMkLst>
        </pc:picChg>
        <pc:picChg chg="add mod">
          <ac:chgData name="Chan Zhi Wen, Ian" userId="10427a44-90a0-4c20-831c-e237817aaaf3" providerId="ADAL" clId="{E72DEC30-4986-4223-94FA-BFA44084D348}" dt="2023-03-17T11:00:14.664" v="4899" actId="1037"/>
          <ac:picMkLst>
            <pc:docMk/>
            <pc:sldMk cId="211905673" sldId="316"/>
            <ac:picMk id="14" creationId="{29684B39-44DC-2EA7-4A09-FB8840A7D062}"/>
          </ac:picMkLst>
        </pc:picChg>
      </pc:sldChg>
      <pc:sldChg chg="modSp mod">
        <pc:chgData name="Chan Zhi Wen, Ian" userId="10427a44-90a0-4c20-831c-e237817aaaf3" providerId="ADAL" clId="{E72DEC30-4986-4223-94FA-BFA44084D348}" dt="2023-03-17T10:25:33.414" v="3826" actId="20577"/>
        <pc:sldMkLst>
          <pc:docMk/>
          <pc:sldMk cId="1739056801" sldId="317"/>
        </pc:sldMkLst>
        <pc:spChg chg="mod">
          <ac:chgData name="Chan Zhi Wen, Ian" userId="10427a44-90a0-4c20-831c-e237817aaaf3" providerId="ADAL" clId="{E72DEC30-4986-4223-94FA-BFA44084D348}" dt="2023-03-17T10:25:33.414" v="3826" actId="20577"/>
          <ac:spMkLst>
            <pc:docMk/>
            <pc:sldMk cId="1739056801" sldId="317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8T01:43:06.704" v="6066" actId="20577"/>
        <pc:sldMkLst>
          <pc:docMk/>
          <pc:sldMk cId="3560343674" sldId="320"/>
        </pc:sldMkLst>
        <pc:spChg chg="mod">
          <ac:chgData name="Chan Zhi Wen, Ian" userId="10427a44-90a0-4c20-831c-e237817aaaf3" providerId="ADAL" clId="{E72DEC30-4986-4223-94FA-BFA44084D348}" dt="2023-03-18T01:43:06.704" v="6066" actId="20577"/>
          <ac:spMkLst>
            <pc:docMk/>
            <pc:sldMk cId="3560343674" sldId="320"/>
            <ac:spMk id="2" creationId="{FCF73F3D-7CBD-46D3-AD51-D6E4EA1B7A38}"/>
          </ac:spMkLst>
        </pc:spChg>
      </pc:sldChg>
      <pc:sldChg chg="del">
        <pc:chgData name="Chan Zhi Wen, Ian" userId="10427a44-90a0-4c20-831c-e237817aaaf3" providerId="ADAL" clId="{E72DEC30-4986-4223-94FA-BFA44084D348}" dt="2023-03-16T00:52:37.326" v="0" actId="47"/>
        <pc:sldMkLst>
          <pc:docMk/>
          <pc:sldMk cId="4070921213" sldId="370"/>
        </pc:sldMkLst>
      </pc:sldChg>
      <pc:sldChg chg="del">
        <pc:chgData name="Chan Zhi Wen, Ian" userId="10427a44-90a0-4c20-831c-e237817aaaf3" providerId="ADAL" clId="{E72DEC30-4986-4223-94FA-BFA44084D348}" dt="2023-03-17T10:29:13.405" v="4059" actId="47"/>
        <pc:sldMkLst>
          <pc:docMk/>
          <pc:sldMk cId="2839095037" sldId="401"/>
        </pc:sldMkLst>
      </pc:sldChg>
      <pc:sldChg chg="modSp mod">
        <pc:chgData name="Chan Zhi Wen, Ian" userId="10427a44-90a0-4c20-831c-e237817aaaf3" providerId="ADAL" clId="{E72DEC30-4986-4223-94FA-BFA44084D348}" dt="2023-03-18T01:33:38.858" v="5699" actId="27636"/>
        <pc:sldMkLst>
          <pc:docMk/>
          <pc:sldMk cId="1046261939" sldId="444"/>
        </pc:sldMkLst>
        <pc:spChg chg="mod">
          <ac:chgData name="Chan Zhi Wen, Ian" userId="10427a44-90a0-4c20-831c-e237817aaaf3" providerId="ADAL" clId="{E72DEC30-4986-4223-94FA-BFA44084D348}" dt="2023-03-18T01:33:38.858" v="5699" actId="27636"/>
          <ac:spMkLst>
            <pc:docMk/>
            <pc:sldMk cId="1046261939" sldId="444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09:52:53.116" v="3003" actId="20577"/>
        <pc:sldMkLst>
          <pc:docMk/>
          <pc:sldMk cId="2881726784" sldId="449"/>
        </pc:sldMkLst>
        <pc:spChg chg="mod">
          <ac:chgData name="Chan Zhi Wen, Ian" userId="10427a44-90a0-4c20-831c-e237817aaaf3" providerId="ADAL" clId="{E72DEC30-4986-4223-94FA-BFA44084D348}" dt="2023-03-17T09:52:53.116" v="3003" actId="20577"/>
          <ac:spMkLst>
            <pc:docMk/>
            <pc:sldMk cId="2881726784" sldId="449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8:48:01.737" v="2004" actId="1035"/>
          <ac:spMkLst>
            <pc:docMk/>
            <pc:sldMk cId="2881726784" sldId="449"/>
            <ac:spMk id="9" creationId="{0CAEFC4E-FBC0-4D62-BB53-62031C3B6C0E}"/>
          </ac:spMkLst>
        </pc:spChg>
        <pc:spChg chg="mod">
          <ac:chgData name="Chan Zhi Wen, Ian" userId="10427a44-90a0-4c20-831c-e237817aaaf3" providerId="ADAL" clId="{E72DEC30-4986-4223-94FA-BFA44084D348}" dt="2023-03-17T08:48:17.598" v="2027" actId="20577"/>
          <ac:spMkLst>
            <pc:docMk/>
            <pc:sldMk cId="2881726784" sldId="449"/>
            <ac:spMk id="13" creationId="{304C3A02-BAF3-43FC-A1AB-794D116C4EF0}"/>
          </ac:spMkLst>
        </pc:spChg>
        <pc:picChg chg="mod">
          <ac:chgData name="Chan Zhi Wen, Ian" userId="10427a44-90a0-4c20-831c-e237817aaaf3" providerId="ADAL" clId="{E72DEC30-4986-4223-94FA-BFA44084D348}" dt="2023-03-17T08:47:55.799" v="1988" actId="1036"/>
          <ac:picMkLst>
            <pc:docMk/>
            <pc:sldMk cId="2881726784" sldId="449"/>
            <ac:picMk id="6" creationId="{74A434D0-639A-48A0-AEFE-061507108967}"/>
          </ac:picMkLst>
        </pc:picChg>
        <pc:picChg chg="mod">
          <ac:chgData name="Chan Zhi Wen, Ian" userId="10427a44-90a0-4c20-831c-e237817aaaf3" providerId="ADAL" clId="{E72DEC30-4986-4223-94FA-BFA44084D348}" dt="2023-03-17T08:47:55.799" v="1988" actId="1036"/>
          <ac:picMkLst>
            <pc:docMk/>
            <pc:sldMk cId="2881726784" sldId="449"/>
            <ac:picMk id="8" creationId="{CF251359-AEC5-44DB-822B-2D62FDA46417}"/>
          </ac:picMkLst>
        </pc:picChg>
        <pc:cxnChg chg="mod">
          <ac:chgData name="Chan Zhi Wen, Ian" userId="10427a44-90a0-4c20-831c-e237817aaaf3" providerId="ADAL" clId="{E72DEC30-4986-4223-94FA-BFA44084D348}" dt="2023-03-17T08:47:55.799" v="1988" actId="1036"/>
          <ac:cxnSpMkLst>
            <pc:docMk/>
            <pc:sldMk cId="2881726784" sldId="449"/>
            <ac:cxnSpMk id="10" creationId="{E9285C6C-2BEE-48F6-86CA-994546213361}"/>
          </ac:cxnSpMkLst>
        </pc:cxnChg>
        <pc:cxnChg chg="mod">
          <ac:chgData name="Chan Zhi Wen, Ian" userId="10427a44-90a0-4c20-831c-e237817aaaf3" providerId="ADAL" clId="{E72DEC30-4986-4223-94FA-BFA44084D348}" dt="2023-03-17T08:48:48.431" v="2068" actId="1036"/>
          <ac:cxnSpMkLst>
            <pc:docMk/>
            <pc:sldMk cId="2881726784" sldId="449"/>
            <ac:cxnSpMk id="14" creationId="{EBBA0C05-A20F-4D4B-8BD0-DC65A6C6A207}"/>
          </ac:cxnSpMkLst>
        </pc:cxnChg>
      </pc:sldChg>
      <pc:sldChg chg="addSp delSp modSp mod">
        <pc:chgData name="Chan Zhi Wen, Ian" userId="10427a44-90a0-4c20-831c-e237817aaaf3" providerId="ADAL" clId="{E72DEC30-4986-4223-94FA-BFA44084D348}" dt="2023-03-17T08:06:41.905" v="1339" actId="114"/>
        <pc:sldMkLst>
          <pc:docMk/>
          <pc:sldMk cId="2174421507" sldId="451"/>
        </pc:sldMkLst>
        <pc:spChg chg="del mod">
          <ac:chgData name="Chan Zhi Wen, Ian" userId="10427a44-90a0-4c20-831c-e237817aaaf3" providerId="ADAL" clId="{E72DEC30-4986-4223-94FA-BFA44084D348}" dt="2023-03-17T08:04:01.458" v="1232" actId="478"/>
          <ac:spMkLst>
            <pc:docMk/>
            <pc:sldMk cId="2174421507" sldId="451"/>
            <ac:spMk id="3" creationId="{E6CD1D97-2687-4B15-BF3D-D09058FCEB2F}"/>
          </ac:spMkLst>
        </pc:spChg>
        <pc:spChg chg="add del">
          <ac:chgData name="Chan Zhi Wen, Ian" userId="10427a44-90a0-4c20-831c-e237817aaaf3" providerId="ADAL" clId="{E72DEC30-4986-4223-94FA-BFA44084D348}" dt="2023-03-17T08:03:31.697" v="1221" actId="478"/>
          <ac:spMkLst>
            <pc:docMk/>
            <pc:sldMk cId="2174421507" sldId="451"/>
            <ac:spMk id="6" creationId="{948F6056-848B-4B76-9C01-110124AF496F}"/>
          </ac:spMkLst>
        </pc:spChg>
        <pc:spChg chg="mod">
          <ac:chgData name="Chan Zhi Wen, Ian" userId="10427a44-90a0-4c20-831c-e237817aaaf3" providerId="ADAL" clId="{E72DEC30-4986-4223-94FA-BFA44084D348}" dt="2023-03-17T08:06:41.905" v="1339" actId="114"/>
          <ac:spMkLst>
            <pc:docMk/>
            <pc:sldMk cId="2174421507" sldId="451"/>
            <ac:spMk id="8" creationId="{36DD2C16-A324-4396-835A-9EDC22E0694B}"/>
          </ac:spMkLst>
        </pc:spChg>
        <pc:spChg chg="del">
          <ac:chgData name="Chan Zhi Wen, Ian" userId="10427a44-90a0-4c20-831c-e237817aaaf3" providerId="ADAL" clId="{E72DEC30-4986-4223-94FA-BFA44084D348}" dt="2023-03-17T08:03:38.484" v="1223" actId="478"/>
          <ac:spMkLst>
            <pc:docMk/>
            <pc:sldMk cId="2174421507" sldId="451"/>
            <ac:spMk id="19" creationId="{ABE39AB7-4E14-1478-F3BD-1CDEF2E0BCF3}"/>
          </ac:spMkLst>
        </pc:spChg>
        <pc:spChg chg="del">
          <ac:chgData name="Chan Zhi Wen, Ian" userId="10427a44-90a0-4c20-831c-e237817aaaf3" providerId="ADAL" clId="{E72DEC30-4986-4223-94FA-BFA44084D348}" dt="2023-03-17T08:03:38.484" v="1223" actId="478"/>
          <ac:spMkLst>
            <pc:docMk/>
            <pc:sldMk cId="2174421507" sldId="451"/>
            <ac:spMk id="20" creationId="{73E746BB-7AA8-0BC6-C222-B4F9F3BDC722}"/>
          </ac:spMkLst>
        </pc:spChg>
        <pc:spChg chg="del">
          <ac:chgData name="Chan Zhi Wen, Ian" userId="10427a44-90a0-4c20-831c-e237817aaaf3" providerId="ADAL" clId="{E72DEC30-4986-4223-94FA-BFA44084D348}" dt="2023-03-17T08:03:34.343" v="1222" actId="478"/>
          <ac:spMkLst>
            <pc:docMk/>
            <pc:sldMk cId="2174421507" sldId="451"/>
            <ac:spMk id="21" creationId="{EBBEB7BF-942C-C442-7F34-9A7D8837F513}"/>
          </ac:spMkLst>
        </pc:spChg>
        <pc:picChg chg="del">
          <ac:chgData name="Chan Zhi Wen, Ian" userId="10427a44-90a0-4c20-831c-e237817aaaf3" providerId="ADAL" clId="{E72DEC30-4986-4223-94FA-BFA44084D348}" dt="2023-03-17T08:03:38.484" v="1223" actId="478"/>
          <ac:picMkLst>
            <pc:docMk/>
            <pc:sldMk cId="2174421507" sldId="451"/>
            <ac:picMk id="15" creationId="{F487F31A-7CF0-A7D4-84CB-D75D1F650E67}"/>
          </ac:picMkLst>
        </pc:picChg>
        <pc:picChg chg="del">
          <ac:chgData name="Chan Zhi Wen, Ian" userId="10427a44-90a0-4c20-831c-e237817aaaf3" providerId="ADAL" clId="{E72DEC30-4986-4223-94FA-BFA44084D348}" dt="2023-03-17T08:03:38.484" v="1223" actId="478"/>
          <ac:picMkLst>
            <pc:docMk/>
            <pc:sldMk cId="2174421507" sldId="451"/>
            <ac:picMk id="18" creationId="{FAE37AB7-8B9D-3504-3C6D-22394520E329}"/>
          </ac:picMkLst>
        </pc:picChg>
        <pc:picChg chg="mod">
          <ac:chgData name="Chan Zhi Wen, Ian" userId="10427a44-90a0-4c20-831c-e237817aaaf3" providerId="ADAL" clId="{E72DEC30-4986-4223-94FA-BFA44084D348}" dt="2023-03-17T08:05:36.836" v="1307" actId="1076"/>
          <ac:picMkLst>
            <pc:docMk/>
            <pc:sldMk cId="2174421507" sldId="451"/>
            <ac:picMk id="23" creationId="{DF3209AC-A3FF-AF47-7C9E-7361107D522D}"/>
          </ac:picMkLst>
        </pc:picChg>
        <pc:cxnChg chg="del">
          <ac:chgData name="Chan Zhi Wen, Ian" userId="10427a44-90a0-4c20-831c-e237817aaaf3" providerId="ADAL" clId="{E72DEC30-4986-4223-94FA-BFA44084D348}" dt="2023-03-17T08:03:34.343" v="1222" actId="478"/>
          <ac:cxnSpMkLst>
            <pc:docMk/>
            <pc:sldMk cId="2174421507" sldId="451"/>
            <ac:cxnSpMk id="24" creationId="{5CD3ED45-AEC3-CBFB-2C6E-902B94BDCEA6}"/>
          </ac:cxnSpMkLst>
        </pc:cxnChg>
      </pc:sldChg>
      <pc:sldChg chg="addSp delSp modSp mod">
        <pc:chgData name="Chan Zhi Wen, Ian" userId="10427a44-90a0-4c20-831c-e237817aaaf3" providerId="ADAL" clId="{E72DEC30-4986-4223-94FA-BFA44084D348}" dt="2023-03-17T08:12:04.859" v="1437" actId="1035"/>
        <pc:sldMkLst>
          <pc:docMk/>
          <pc:sldMk cId="3621385377" sldId="452"/>
        </pc:sldMkLst>
        <pc:spChg chg="mod">
          <ac:chgData name="Chan Zhi Wen, Ian" userId="10427a44-90a0-4c20-831c-e237817aaaf3" providerId="ADAL" clId="{E72DEC30-4986-4223-94FA-BFA44084D348}" dt="2023-03-17T08:11:20.915" v="1414" actId="404"/>
          <ac:spMkLst>
            <pc:docMk/>
            <pc:sldMk cId="3621385377" sldId="452"/>
            <ac:spMk id="3" creationId="{E6CD1D97-2687-4B15-BF3D-D09058FCEB2F}"/>
          </ac:spMkLst>
        </pc:spChg>
        <pc:spChg chg="del">
          <ac:chgData name="Chan Zhi Wen, Ian" userId="10427a44-90a0-4c20-831c-e237817aaaf3" providerId="ADAL" clId="{E72DEC30-4986-4223-94FA-BFA44084D348}" dt="2023-03-17T08:10:28.443" v="1394" actId="478"/>
          <ac:spMkLst>
            <pc:docMk/>
            <pc:sldMk cId="3621385377" sldId="452"/>
            <ac:spMk id="4" creationId="{0F7E2A2E-B449-EAEE-F0CA-E1C9871ECAAF}"/>
          </ac:spMkLst>
        </pc:spChg>
        <pc:spChg chg="del mod">
          <ac:chgData name="Chan Zhi Wen, Ian" userId="10427a44-90a0-4c20-831c-e237817aaaf3" providerId="ADAL" clId="{E72DEC30-4986-4223-94FA-BFA44084D348}" dt="2023-03-17T08:11:03.267" v="1402" actId="478"/>
          <ac:spMkLst>
            <pc:docMk/>
            <pc:sldMk cId="3621385377" sldId="452"/>
            <ac:spMk id="6" creationId="{87BCC078-00D5-461C-B3E9-9804A7C21219}"/>
          </ac:spMkLst>
        </pc:spChg>
        <pc:spChg chg="del">
          <ac:chgData name="Chan Zhi Wen, Ian" userId="10427a44-90a0-4c20-831c-e237817aaaf3" providerId="ADAL" clId="{E72DEC30-4986-4223-94FA-BFA44084D348}" dt="2023-03-17T08:10:30.295" v="1396" actId="478"/>
          <ac:spMkLst>
            <pc:docMk/>
            <pc:sldMk cId="3621385377" sldId="452"/>
            <ac:spMk id="7" creationId="{168EF4AF-553F-42E1-8287-FA52B0D831D1}"/>
          </ac:spMkLst>
        </pc:spChg>
        <pc:spChg chg="add del mod">
          <ac:chgData name="Chan Zhi Wen, Ian" userId="10427a44-90a0-4c20-831c-e237817aaaf3" providerId="ADAL" clId="{E72DEC30-4986-4223-94FA-BFA44084D348}" dt="2023-03-17T08:11:54.697" v="1426" actId="1035"/>
          <ac:spMkLst>
            <pc:docMk/>
            <pc:sldMk cId="3621385377" sldId="452"/>
            <ac:spMk id="11" creationId="{C4CC758B-A667-41CE-8E34-2BE44E95C27B}"/>
          </ac:spMkLst>
        </pc:spChg>
        <pc:picChg chg="del">
          <ac:chgData name="Chan Zhi Wen, Ian" userId="10427a44-90a0-4c20-831c-e237817aaaf3" providerId="ADAL" clId="{E72DEC30-4986-4223-94FA-BFA44084D348}" dt="2023-03-17T08:10:28.443" v="1394" actId="478"/>
          <ac:picMkLst>
            <pc:docMk/>
            <pc:sldMk cId="3621385377" sldId="452"/>
            <ac:picMk id="8" creationId="{81E792F2-AB56-468C-A974-108B539144A6}"/>
          </ac:picMkLst>
        </pc:picChg>
        <pc:picChg chg="del">
          <ac:chgData name="Chan Zhi Wen, Ian" userId="10427a44-90a0-4c20-831c-e237817aaaf3" providerId="ADAL" clId="{E72DEC30-4986-4223-94FA-BFA44084D348}" dt="2023-03-17T08:10:29.092" v="1395" actId="478"/>
          <ac:picMkLst>
            <pc:docMk/>
            <pc:sldMk cId="3621385377" sldId="452"/>
            <ac:picMk id="10" creationId="{A39CD9CB-0629-4717-8F16-DBE860B6201C}"/>
          </ac:picMkLst>
        </pc:picChg>
        <pc:picChg chg="mod">
          <ac:chgData name="Chan Zhi Wen, Ian" userId="10427a44-90a0-4c20-831c-e237817aaaf3" providerId="ADAL" clId="{E72DEC30-4986-4223-94FA-BFA44084D348}" dt="2023-03-17T08:12:04.859" v="1437" actId="1035"/>
          <ac:picMkLst>
            <pc:docMk/>
            <pc:sldMk cId="3621385377" sldId="452"/>
            <ac:picMk id="12" creationId="{066AC1C1-01EA-4F19-B027-1B077C2631D9}"/>
          </ac:picMkLst>
        </pc:picChg>
        <pc:cxnChg chg="del">
          <ac:chgData name="Chan Zhi Wen, Ian" userId="10427a44-90a0-4c20-831c-e237817aaaf3" providerId="ADAL" clId="{E72DEC30-4986-4223-94FA-BFA44084D348}" dt="2023-03-17T08:10:28.443" v="1394" actId="478"/>
          <ac:cxnSpMkLst>
            <pc:docMk/>
            <pc:sldMk cId="3621385377" sldId="452"/>
            <ac:cxnSpMk id="9" creationId="{3D47D0AC-2389-751C-38C6-AC25200D24F9}"/>
          </ac:cxnSpMkLst>
        </pc:cxnChg>
        <pc:cxnChg chg="add del mod">
          <ac:chgData name="Chan Zhi Wen, Ian" userId="10427a44-90a0-4c20-831c-e237817aaaf3" providerId="ADAL" clId="{E72DEC30-4986-4223-94FA-BFA44084D348}" dt="2023-03-17T08:11:50.594" v="1424" actId="1076"/>
          <ac:cxnSpMkLst>
            <pc:docMk/>
            <pc:sldMk cId="3621385377" sldId="452"/>
            <ac:cxnSpMk id="13" creationId="{09407EDE-841F-47FF-B0E8-DA6AE36D873F}"/>
          </ac:cxnSpMkLst>
        </pc:cxnChg>
        <pc:cxnChg chg="del">
          <ac:chgData name="Chan Zhi Wen, Ian" userId="10427a44-90a0-4c20-831c-e237817aaaf3" providerId="ADAL" clId="{E72DEC30-4986-4223-94FA-BFA44084D348}" dt="2023-03-17T08:10:28.443" v="1394" actId="478"/>
          <ac:cxnSpMkLst>
            <pc:docMk/>
            <pc:sldMk cId="3621385377" sldId="452"/>
            <ac:cxnSpMk id="15" creationId="{7F1B3E48-51E9-D06E-2D46-52EF45A41CC3}"/>
          </ac:cxnSpMkLst>
        </pc:cxnChg>
      </pc:sldChg>
      <pc:sldChg chg="modSp mod">
        <pc:chgData name="Chan Zhi Wen, Ian" userId="10427a44-90a0-4c20-831c-e237817aaaf3" providerId="ADAL" clId="{E72DEC30-4986-4223-94FA-BFA44084D348}" dt="2023-03-17T10:00:51.059" v="3150" actId="20577"/>
        <pc:sldMkLst>
          <pc:docMk/>
          <pc:sldMk cId="2664590235" sldId="453"/>
        </pc:sldMkLst>
        <pc:spChg chg="mod">
          <ac:chgData name="Chan Zhi Wen, Ian" userId="10427a44-90a0-4c20-831c-e237817aaaf3" providerId="ADAL" clId="{E72DEC30-4986-4223-94FA-BFA44084D348}" dt="2023-03-17T10:00:51.059" v="3150" actId="20577"/>
          <ac:spMkLst>
            <pc:docMk/>
            <pc:sldMk cId="2664590235" sldId="45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10:14:07.312" v="3564" actId="20577"/>
        <pc:sldMkLst>
          <pc:docMk/>
          <pc:sldMk cId="3916604986" sldId="454"/>
        </pc:sldMkLst>
        <pc:spChg chg="mod">
          <ac:chgData name="Chan Zhi Wen, Ian" userId="10427a44-90a0-4c20-831c-e237817aaaf3" providerId="ADAL" clId="{E72DEC30-4986-4223-94FA-BFA44084D348}" dt="2023-03-17T10:14:07.312" v="3564" actId="20577"/>
          <ac:spMkLst>
            <pc:docMk/>
            <pc:sldMk cId="3916604986" sldId="454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10:11:08.682" v="3442" actId="1037"/>
        <pc:sldMkLst>
          <pc:docMk/>
          <pc:sldMk cId="2226469017" sldId="455"/>
        </pc:sldMkLst>
        <pc:spChg chg="mod">
          <ac:chgData name="Chan Zhi Wen, Ian" userId="10427a44-90a0-4c20-831c-e237817aaaf3" providerId="ADAL" clId="{E72DEC30-4986-4223-94FA-BFA44084D348}" dt="2023-03-17T10:09:15.655" v="3352" actId="20577"/>
          <ac:spMkLst>
            <pc:docMk/>
            <pc:sldMk cId="2226469017" sldId="455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10:09:06.711" v="3351" actId="1036"/>
          <ac:spMkLst>
            <pc:docMk/>
            <pc:sldMk cId="2226469017" sldId="455"/>
            <ac:spMk id="15" creationId="{1565E457-F8CD-429F-ADF3-F56883F17963}"/>
          </ac:spMkLst>
        </pc:spChg>
        <pc:spChg chg="mod">
          <ac:chgData name="Chan Zhi Wen, Ian" userId="10427a44-90a0-4c20-831c-e237817aaaf3" providerId="ADAL" clId="{E72DEC30-4986-4223-94FA-BFA44084D348}" dt="2023-03-17T10:10:45.051" v="3413" actId="1038"/>
          <ac:spMkLst>
            <pc:docMk/>
            <pc:sldMk cId="2226469017" sldId="455"/>
            <ac:spMk id="17" creationId="{1376BA41-2603-4F15-8752-CB8DDC221B90}"/>
          </ac:spMkLst>
        </pc:spChg>
        <pc:spChg chg="mod">
          <ac:chgData name="Chan Zhi Wen, Ian" userId="10427a44-90a0-4c20-831c-e237817aaaf3" providerId="ADAL" clId="{E72DEC30-4986-4223-94FA-BFA44084D348}" dt="2023-03-17T10:11:08.682" v="3442" actId="1037"/>
          <ac:spMkLst>
            <pc:docMk/>
            <pc:sldMk cId="2226469017" sldId="455"/>
            <ac:spMk id="23" creationId="{C16E3B69-7982-4098-BF40-BAE247C84580}"/>
          </ac:spMkLst>
        </pc:spChg>
        <pc:spChg chg="mod">
          <ac:chgData name="Chan Zhi Wen, Ian" userId="10427a44-90a0-4c20-831c-e237817aaaf3" providerId="ADAL" clId="{E72DEC30-4986-4223-94FA-BFA44084D348}" dt="2023-03-17T10:11:03.531" v="3435" actId="1037"/>
          <ac:spMkLst>
            <pc:docMk/>
            <pc:sldMk cId="2226469017" sldId="455"/>
            <ac:spMk id="25" creationId="{97582C25-F528-E478-967C-22E7BA33CA80}"/>
          </ac:spMkLst>
        </pc:spChg>
        <pc:cxnChg chg="mod">
          <ac:chgData name="Chan Zhi Wen, Ian" userId="10427a44-90a0-4c20-831c-e237817aaaf3" providerId="ADAL" clId="{E72DEC30-4986-4223-94FA-BFA44084D348}" dt="2023-03-17T10:09:26.134" v="3357" actId="1035"/>
          <ac:cxnSpMkLst>
            <pc:docMk/>
            <pc:sldMk cId="2226469017" sldId="455"/>
            <ac:cxnSpMk id="7" creationId="{3D1FD21F-7E53-4EA6-AA80-2BB349D55BAE}"/>
          </ac:cxnSpMkLst>
        </pc:cxnChg>
        <pc:cxnChg chg="mod">
          <ac:chgData name="Chan Zhi Wen, Ian" userId="10427a44-90a0-4c20-831c-e237817aaaf3" providerId="ADAL" clId="{E72DEC30-4986-4223-94FA-BFA44084D348}" dt="2023-03-17T10:09:34.652" v="3359" actId="14100"/>
          <ac:cxnSpMkLst>
            <pc:docMk/>
            <pc:sldMk cId="2226469017" sldId="455"/>
            <ac:cxnSpMk id="10" creationId="{0EADB338-F3D2-496F-B845-BCB64C32038F}"/>
          </ac:cxnSpMkLst>
        </pc:cxnChg>
        <pc:cxnChg chg="mod">
          <ac:chgData name="Chan Zhi Wen, Ian" userId="10427a44-90a0-4c20-831c-e237817aaaf3" providerId="ADAL" clId="{E72DEC30-4986-4223-94FA-BFA44084D348}" dt="2023-03-17T10:09:04.801" v="3348" actId="1036"/>
          <ac:cxnSpMkLst>
            <pc:docMk/>
            <pc:sldMk cId="2226469017" sldId="455"/>
            <ac:cxnSpMk id="14" creationId="{7F3B676F-AD93-4DF4-B485-37DEC6726DAF}"/>
          </ac:cxnSpMkLst>
        </pc:cxnChg>
      </pc:sldChg>
      <pc:sldChg chg="modSp del mod">
        <pc:chgData name="Chan Zhi Wen, Ian" userId="10427a44-90a0-4c20-831c-e237817aaaf3" providerId="ADAL" clId="{E72DEC30-4986-4223-94FA-BFA44084D348}" dt="2023-03-17T09:30:59.341" v="2483" actId="47"/>
        <pc:sldMkLst>
          <pc:docMk/>
          <pc:sldMk cId="1158328590" sldId="457"/>
        </pc:sldMkLst>
        <pc:cxnChg chg="mod">
          <ac:chgData name="Chan Zhi Wen, Ian" userId="10427a44-90a0-4c20-831c-e237817aaaf3" providerId="ADAL" clId="{E72DEC30-4986-4223-94FA-BFA44084D348}" dt="2023-03-17T09:12:23.018" v="2070" actId="14100"/>
          <ac:cxnSpMkLst>
            <pc:docMk/>
            <pc:sldMk cId="1158328590" sldId="457"/>
            <ac:cxnSpMk id="6" creationId="{5D8651BB-502A-46FD-B4D5-C3D262CB0147}"/>
          </ac:cxnSpMkLst>
        </pc:cxnChg>
      </pc:sldChg>
      <pc:sldChg chg="modSp mod">
        <pc:chgData name="Chan Zhi Wen, Ian" userId="10427a44-90a0-4c20-831c-e237817aaaf3" providerId="ADAL" clId="{E72DEC30-4986-4223-94FA-BFA44084D348}" dt="2023-03-17T09:35:57.120" v="2624" actId="1035"/>
        <pc:sldMkLst>
          <pc:docMk/>
          <pc:sldMk cId="2502191246" sldId="458"/>
        </pc:sldMkLst>
        <pc:spChg chg="mod">
          <ac:chgData name="Chan Zhi Wen, Ian" userId="10427a44-90a0-4c20-831c-e237817aaaf3" providerId="ADAL" clId="{E72DEC30-4986-4223-94FA-BFA44084D348}" dt="2023-03-17T09:35:48.203" v="2621" actId="404"/>
          <ac:spMkLst>
            <pc:docMk/>
            <pc:sldMk cId="2502191246" sldId="458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9:33:39.488" v="2540" actId="1035"/>
          <ac:spMkLst>
            <pc:docMk/>
            <pc:sldMk cId="2502191246" sldId="458"/>
            <ac:spMk id="4" creationId="{82AFA1CC-7184-24E4-D180-BAB29B1995FA}"/>
          </ac:spMkLst>
        </pc:spChg>
        <pc:spChg chg="mod">
          <ac:chgData name="Chan Zhi Wen, Ian" userId="10427a44-90a0-4c20-831c-e237817aaaf3" providerId="ADAL" clId="{E72DEC30-4986-4223-94FA-BFA44084D348}" dt="2023-03-17T09:34:04.760" v="2563" actId="1035"/>
          <ac:spMkLst>
            <pc:docMk/>
            <pc:sldMk cId="2502191246" sldId="458"/>
            <ac:spMk id="13" creationId="{B6A93800-6DB4-4B0C-B35E-836F4CF6CCB9}"/>
          </ac:spMkLst>
        </pc:spChg>
        <pc:cxnChg chg="mod">
          <ac:chgData name="Chan Zhi Wen, Ian" userId="10427a44-90a0-4c20-831c-e237817aaaf3" providerId="ADAL" clId="{E72DEC30-4986-4223-94FA-BFA44084D348}" dt="2023-03-17T09:35:57.120" v="2624" actId="1035"/>
          <ac:cxnSpMkLst>
            <pc:docMk/>
            <pc:sldMk cId="2502191246" sldId="458"/>
            <ac:cxnSpMk id="6" creationId="{6B18C30B-2EB1-1330-B5CD-A3F361856993}"/>
          </ac:cxnSpMkLst>
        </pc:cxnChg>
      </pc:sldChg>
      <pc:sldChg chg="delSp modSp mod">
        <pc:chgData name="Chan Zhi Wen, Ian" userId="10427a44-90a0-4c20-831c-e237817aaaf3" providerId="ADAL" clId="{E72DEC30-4986-4223-94FA-BFA44084D348}" dt="2023-03-17T09:38:16.473" v="2700" actId="20577"/>
        <pc:sldMkLst>
          <pc:docMk/>
          <pc:sldMk cId="3657950659" sldId="459"/>
        </pc:sldMkLst>
        <pc:spChg chg="mod">
          <ac:chgData name="Chan Zhi Wen, Ian" userId="10427a44-90a0-4c20-831c-e237817aaaf3" providerId="ADAL" clId="{E72DEC30-4986-4223-94FA-BFA44084D348}" dt="2023-03-17T09:38:16.473" v="2700" actId="20577"/>
          <ac:spMkLst>
            <pc:docMk/>
            <pc:sldMk cId="3657950659" sldId="459"/>
            <ac:spMk id="3" creationId="{E6CD1D97-2687-4B15-BF3D-D09058FCEB2F}"/>
          </ac:spMkLst>
        </pc:spChg>
        <pc:spChg chg="del">
          <ac:chgData name="Chan Zhi Wen, Ian" userId="10427a44-90a0-4c20-831c-e237817aaaf3" providerId="ADAL" clId="{E72DEC30-4986-4223-94FA-BFA44084D348}" dt="2023-03-17T09:37:32.850" v="2667" actId="478"/>
          <ac:spMkLst>
            <pc:docMk/>
            <pc:sldMk cId="3657950659" sldId="459"/>
            <ac:spMk id="11" creationId="{FEBD1FC7-8EF5-4033-9583-FE6FE449361B}"/>
          </ac:spMkLst>
        </pc:spChg>
        <pc:spChg chg="del">
          <ac:chgData name="Chan Zhi Wen, Ian" userId="10427a44-90a0-4c20-831c-e237817aaaf3" providerId="ADAL" clId="{E72DEC30-4986-4223-94FA-BFA44084D348}" dt="2023-03-17T09:37:32.850" v="2667" actId="478"/>
          <ac:spMkLst>
            <pc:docMk/>
            <pc:sldMk cId="3657950659" sldId="459"/>
            <ac:spMk id="26" creationId="{80FDFB94-DA4D-9096-5D47-E8D96D71EAB3}"/>
          </ac:spMkLst>
        </pc:spChg>
        <pc:picChg chg="del mod">
          <ac:chgData name="Chan Zhi Wen, Ian" userId="10427a44-90a0-4c20-831c-e237817aaaf3" providerId="ADAL" clId="{E72DEC30-4986-4223-94FA-BFA44084D348}" dt="2023-03-17T09:37:32.850" v="2667" actId="478"/>
          <ac:picMkLst>
            <pc:docMk/>
            <pc:sldMk cId="3657950659" sldId="459"/>
            <ac:picMk id="9" creationId="{B75C4960-FEBC-0628-B3CF-97E433919AD1}"/>
          </ac:picMkLst>
        </pc:picChg>
        <pc:picChg chg="del mod">
          <ac:chgData name="Chan Zhi Wen, Ian" userId="10427a44-90a0-4c20-831c-e237817aaaf3" providerId="ADAL" clId="{E72DEC30-4986-4223-94FA-BFA44084D348}" dt="2023-03-17T09:37:32.850" v="2667" actId="478"/>
          <ac:picMkLst>
            <pc:docMk/>
            <pc:sldMk cId="3657950659" sldId="459"/>
            <ac:picMk id="17" creationId="{75C95D28-FCD3-9C43-08CF-21D42BE3EC43}"/>
          </ac:picMkLst>
        </pc:picChg>
        <pc:picChg chg="mod">
          <ac:chgData name="Chan Zhi Wen, Ian" userId="10427a44-90a0-4c20-831c-e237817aaaf3" providerId="ADAL" clId="{E72DEC30-4986-4223-94FA-BFA44084D348}" dt="2023-03-17T09:38:09.305" v="2686" actId="14100"/>
          <ac:picMkLst>
            <pc:docMk/>
            <pc:sldMk cId="3657950659" sldId="459"/>
            <ac:picMk id="25" creationId="{1A4567B5-A6EC-1D25-2233-714D37C09A24}"/>
          </ac:picMkLst>
        </pc:picChg>
        <pc:cxnChg chg="del">
          <ac:chgData name="Chan Zhi Wen, Ian" userId="10427a44-90a0-4c20-831c-e237817aaaf3" providerId="ADAL" clId="{E72DEC30-4986-4223-94FA-BFA44084D348}" dt="2023-03-17T09:37:38.121" v="2668" actId="478"/>
          <ac:cxnSpMkLst>
            <pc:docMk/>
            <pc:sldMk cId="3657950659" sldId="459"/>
            <ac:cxnSpMk id="18" creationId="{E652C9EA-E3E9-00C4-958A-252AE3CDD0B7}"/>
          </ac:cxnSpMkLst>
        </pc:cxnChg>
        <pc:cxnChg chg="del">
          <ac:chgData name="Chan Zhi Wen, Ian" userId="10427a44-90a0-4c20-831c-e237817aaaf3" providerId="ADAL" clId="{E72DEC30-4986-4223-94FA-BFA44084D348}" dt="2023-03-17T09:37:38.121" v="2668" actId="478"/>
          <ac:cxnSpMkLst>
            <pc:docMk/>
            <pc:sldMk cId="3657950659" sldId="459"/>
            <ac:cxnSpMk id="21" creationId="{B3911F4D-2E33-18D8-8149-52E57FAB9B9E}"/>
          </ac:cxnSpMkLst>
        </pc:cxnChg>
      </pc:sldChg>
      <pc:sldChg chg="modSp mod">
        <pc:chgData name="Chan Zhi Wen, Ian" userId="10427a44-90a0-4c20-831c-e237817aaaf3" providerId="ADAL" clId="{E72DEC30-4986-4223-94FA-BFA44084D348}" dt="2023-03-17T07:37:28.972" v="1112" actId="115"/>
        <pc:sldMkLst>
          <pc:docMk/>
          <pc:sldMk cId="1631095364" sldId="460"/>
        </pc:sldMkLst>
        <pc:spChg chg="mod">
          <ac:chgData name="Chan Zhi Wen, Ian" userId="10427a44-90a0-4c20-831c-e237817aaaf3" providerId="ADAL" clId="{E72DEC30-4986-4223-94FA-BFA44084D348}" dt="2023-03-17T07:37:28.972" v="1112" actId="115"/>
          <ac:spMkLst>
            <pc:docMk/>
            <pc:sldMk cId="1631095364" sldId="460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07:56:24.335" v="1144" actId="20577"/>
        <pc:sldMkLst>
          <pc:docMk/>
          <pc:sldMk cId="1965364844" sldId="501"/>
        </pc:sldMkLst>
        <pc:spChg chg="mod">
          <ac:chgData name="Chan Zhi Wen, Ian" userId="10427a44-90a0-4c20-831c-e237817aaaf3" providerId="ADAL" clId="{E72DEC30-4986-4223-94FA-BFA44084D348}" dt="2023-03-17T07:56:24.335" v="1144" actId="20577"/>
          <ac:spMkLst>
            <pc:docMk/>
            <pc:sldMk cId="1965364844" sldId="501"/>
            <ac:spMk id="2" creationId="{FCF73F3D-7CBD-46D3-AD51-D6E4EA1B7A38}"/>
          </ac:spMkLst>
        </pc:spChg>
        <pc:spChg chg="mod">
          <ac:chgData name="Chan Zhi Wen, Ian" userId="10427a44-90a0-4c20-831c-e237817aaaf3" providerId="ADAL" clId="{E72DEC30-4986-4223-94FA-BFA44084D348}" dt="2023-03-17T07:56:19.011" v="1135" actId="20577"/>
          <ac:spMkLst>
            <pc:docMk/>
            <pc:sldMk cId="1965364844" sldId="501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08:13:19.262" v="1477" actId="20577"/>
        <pc:sldMkLst>
          <pc:docMk/>
          <pc:sldMk cId="1629107370" sldId="502"/>
        </pc:sldMkLst>
        <pc:spChg chg="mod">
          <ac:chgData name="Chan Zhi Wen, Ian" userId="10427a44-90a0-4c20-831c-e237817aaaf3" providerId="ADAL" clId="{E72DEC30-4986-4223-94FA-BFA44084D348}" dt="2023-03-17T08:13:19.262" v="1477" actId="20577"/>
          <ac:spMkLst>
            <pc:docMk/>
            <pc:sldMk cId="1629107370" sldId="502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08:27:38.793" v="1495" actId="20577"/>
        <pc:sldMkLst>
          <pc:docMk/>
          <pc:sldMk cId="2724281581" sldId="503"/>
        </pc:sldMkLst>
        <pc:spChg chg="mod">
          <ac:chgData name="Chan Zhi Wen, Ian" userId="10427a44-90a0-4c20-831c-e237817aaaf3" providerId="ADAL" clId="{E72DEC30-4986-4223-94FA-BFA44084D348}" dt="2023-03-17T08:27:38.793" v="1495" actId="20577"/>
          <ac:spMkLst>
            <pc:docMk/>
            <pc:sldMk cId="2724281581" sldId="50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08:28:35.340" v="1521" actId="20577"/>
        <pc:sldMkLst>
          <pc:docMk/>
          <pc:sldMk cId="1997612033" sldId="504"/>
        </pc:sldMkLst>
        <pc:spChg chg="mod">
          <ac:chgData name="Chan Zhi Wen, Ian" userId="10427a44-90a0-4c20-831c-e237817aaaf3" providerId="ADAL" clId="{E72DEC30-4986-4223-94FA-BFA44084D348}" dt="2023-03-17T08:28:35.340" v="1521" actId="20577"/>
          <ac:spMkLst>
            <pc:docMk/>
            <pc:sldMk cId="1997612033" sldId="504"/>
            <ac:spMk id="3" creationId="{E6CD1D97-2687-4B15-BF3D-D09058FCEB2F}"/>
          </ac:spMkLst>
        </pc:spChg>
        <pc:picChg chg="mod">
          <ac:chgData name="Chan Zhi Wen, Ian" userId="10427a44-90a0-4c20-831c-e237817aaaf3" providerId="ADAL" clId="{E72DEC30-4986-4223-94FA-BFA44084D348}" dt="2023-03-17T08:28:27.582" v="1507" actId="1035"/>
          <ac:picMkLst>
            <pc:docMk/>
            <pc:sldMk cId="1997612033" sldId="504"/>
            <ac:picMk id="6" creationId="{5C8BEBFA-1AED-4AEB-A9B1-ECEBF0495565}"/>
          </ac:picMkLst>
        </pc:picChg>
      </pc:sldChg>
      <pc:sldChg chg="modSp mod">
        <pc:chgData name="Chan Zhi Wen, Ian" userId="10427a44-90a0-4c20-831c-e237817aaaf3" providerId="ADAL" clId="{E72DEC30-4986-4223-94FA-BFA44084D348}" dt="2023-03-17T08:37:20.158" v="1759" actId="20577"/>
        <pc:sldMkLst>
          <pc:docMk/>
          <pc:sldMk cId="1014854835" sldId="505"/>
        </pc:sldMkLst>
        <pc:spChg chg="mod">
          <ac:chgData name="Chan Zhi Wen, Ian" userId="10427a44-90a0-4c20-831c-e237817aaaf3" providerId="ADAL" clId="{E72DEC30-4986-4223-94FA-BFA44084D348}" dt="2023-03-17T08:37:20.158" v="1759" actId="20577"/>
          <ac:spMkLst>
            <pc:docMk/>
            <pc:sldMk cId="1014854835" sldId="505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8:36:39.947" v="1738" actId="14100"/>
          <ac:spMkLst>
            <pc:docMk/>
            <pc:sldMk cId="1014854835" sldId="505"/>
            <ac:spMk id="20" creationId="{0841027F-C6F2-43A9-8C02-D49373A078D6}"/>
          </ac:spMkLst>
        </pc:spChg>
        <pc:spChg chg="mod">
          <ac:chgData name="Chan Zhi Wen, Ian" userId="10427a44-90a0-4c20-831c-e237817aaaf3" providerId="ADAL" clId="{E72DEC30-4986-4223-94FA-BFA44084D348}" dt="2023-03-17T08:36:52.360" v="1742" actId="1076"/>
          <ac:spMkLst>
            <pc:docMk/>
            <pc:sldMk cId="1014854835" sldId="505"/>
            <ac:spMk id="23" creationId="{2A9D6FEE-5200-45F4-8295-A052338ED1AA}"/>
          </ac:spMkLst>
        </pc:spChg>
      </pc:sldChg>
      <pc:sldChg chg="modSp mod">
        <pc:chgData name="Chan Zhi Wen, Ian" userId="10427a44-90a0-4c20-831c-e237817aaaf3" providerId="ADAL" clId="{E72DEC30-4986-4223-94FA-BFA44084D348}" dt="2023-03-17T08:42:31.260" v="1931" actId="14100"/>
        <pc:sldMkLst>
          <pc:docMk/>
          <pc:sldMk cId="4158745523" sldId="506"/>
        </pc:sldMkLst>
        <pc:spChg chg="mod">
          <ac:chgData name="Chan Zhi Wen, Ian" userId="10427a44-90a0-4c20-831c-e237817aaaf3" providerId="ADAL" clId="{E72DEC30-4986-4223-94FA-BFA44084D348}" dt="2023-03-17T08:40:22.921" v="1827" actId="20577"/>
          <ac:spMkLst>
            <pc:docMk/>
            <pc:sldMk cId="4158745523" sldId="506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8:39:28.909" v="1778" actId="20577"/>
          <ac:spMkLst>
            <pc:docMk/>
            <pc:sldMk cId="4158745523" sldId="506"/>
            <ac:spMk id="41" creationId="{15E1F06D-38D6-47BE-9829-9EC3DF743140}"/>
          </ac:spMkLst>
        </pc:spChg>
        <pc:spChg chg="mod">
          <ac:chgData name="Chan Zhi Wen, Ian" userId="10427a44-90a0-4c20-831c-e237817aaaf3" providerId="ADAL" clId="{E72DEC30-4986-4223-94FA-BFA44084D348}" dt="2023-03-17T08:40:44.385" v="1852" actId="1036"/>
          <ac:spMkLst>
            <pc:docMk/>
            <pc:sldMk cId="4158745523" sldId="506"/>
            <ac:spMk id="42" creationId="{8C837E26-3CEB-473D-8C81-63F8D8E42673}"/>
          </ac:spMkLst>
        </pc:spChg>
        <pc:spChg chg="mod">
          <ac:chgData name="Chan Zhi Wen, Ian" userId="10427a44-90a0-4c20-831c-e237817aaaf3" providerId="ADAL" clId="{E72DEC30-4986-4223-94FA-BFA44084D348}" dt="2023-03-17T08:40:50.476" v="1876" actId="1037"/>
          <ac:spMkLst>
            <pc:docMk/>
            <pc:sldMk cId="4158745523" sldId="506"/>
            <ac:spMk id="45" creationId="{044F69A5-BF64-4070-B7DA-AA850D84827C}"/>
          </ac:spMkLst>
        </pc:spChg>
        <pc:spChg chg="mod">
          <ac:chgData name="Chan Zhi Wen, Ian" userId="10427a44-90a0-4c20-831c-e237817aaaf3" providerId="ADAL" clId="{E72DEC30-4986-4223-94FA-BFA44084D348}" dt="2023-03-17T08:42:22.895" v="1929" actId="1035"/>
          <ac:spMkLst>
            <pc:docMk/>
            <pc:sldMk cId="4158745523" sldId="506"/>
            <ac:spMk id="48" creationId="{71414AE0-1239-416D-81F8-6E40A9913415}"/>
          </ac:spMkLst>
        </pc:spChg>
        <pc:spChg chg="mod">
          <ac:chgData name="Chan Zhi Wen, Ian" userId="10427a44-90a0-4c20-831c-e237817aaaf3" providerId="ADAL" clId="{E72DEC30-4986-4223-94FA-BFA44084D348}" dt="2023-03-17T08:42:00.273" v="1904" actId="14100"/>
          <ac:spMkLst>
            <pc:docMk/>
            <pc:sldMk cId="4158745523" sldId="506"/>
            <ac:spMk id="51" creationId="{83515B95-3499-45EB-912F-DF894EDC6213}"/>
          </ac:spMkLst>
        </pc:spChg>
        <pc:cxnChg chg="mod">
          <ac:chgData name="Chan Zhi Wen, Ian" userId="10427a44-90a0-4c20-831c-e237817aaaf3" providerId="ADAL" clId="{E72DEC30-4986-4223-94FA-BFA44084D348}" dt="2023-03-17T08:40:42.827" v="1849" actId="14100"/>
          <ac:cxnSpMkLst>
            <pc:docMk/>
            <pc:sldMk cId="4158745523" sldId="506"/>
            <ac:cxnSpMk id="43" creationId="{307AC1E4-FE27-461D-AA3B-50F1EE81382B}"/>
          </ac:cxnSpMkLst>
        </pc:cxnChg>
        <pc:cxnChg chg="mod">
          <ac:chgData name="Chan Zhi Wen, Ian" userId="10427a44-90a0-4c20-831c-e237817aaaf3" providerId="ADAL" clId="{E72DEC30-4986-4223-94FA-BFA44084D348}" dt="2023-03-17T08:40:29.483" v="1842" actId="1035"/>
          <ac:cxnSpMkLst>
            <pc:docMk/>
            <pc:sldMk cId="4158745523" sldId="506"/>
            <ac:cxnSpMk id="46" creationId="{EACEBDBD-B107-4484-97FF-E7BEE592F510}"/>
          </ac:cxnSpMkLst>
        </pc:cxnChg>
        <pc:cxnChg chg="mod">
          <ac:chgData name="Chan Zhi Wen, Ian" userId="10427a44-90a0-4c20-831c-e237817aaaf3" providerId="ADAL" clId="{E72DEC30-4986-4223-94FA-BFA44084D348}" dt="2023-03-17T08:42:31.260" v="1931" actId="14100"/>
          <ac:cxnSpMkLst>
            <pc:docMk/>
            <pc:sldMk cId="4158745523" sldId="506"/>
            <ac:cxnSpMk id="49" creationId="{D31F8F22-D9D9-4BD0-A546-B54CB1BE4584}"/>
          </ac:cxnSpMkLst>
        </pc:cxnChg>
        <pc:cxnChg chg="mod">
          <ac:chgData name="Chan Zhi Wen, Ian" userId="10427a44-90a0-4c20-831c-e237817aaaf3" providerId="ADAL" clId="{E72DEC30-4986-4223-94FA-BFA44084D348}" dt="2023-03-17T08:42:15.601" v="1915" actId="14100"/>
          <ac:cxnSpMkLst>
            <pc:docMk/>
            <pc:sldMk cId="4158745523" sldId="506"/>
            <ac:cxnSpMk id="52" creationId="{AB10222A-0A2E-4282-8E9E-667BEEC79401}"/>
          </ac:cxnSpMkLst>
        </pc:cxnChg>
      </pc:sldChg>
      <pc:sldChg chg="modSp mod">
        <pc:chgData name="Chan Zhi Wen, Ian" userId="10427a44-90a0-4c20-831c-e237817aaaf3" providerId="ADAL" clId="{E72DEC30-4986-4223-94FA-BFA44084D348}" dt="2023-03-17T08:38:19.925" v="1774" actId="14100"/>
        <pc:sldMkLst>
          <pc:docMk/>
          <pc:sldMk cId="86350464" sldId="507"/>
        </pc:sldMkLst>
        <pc:spChg chg="mod">
          <ac:chgData name="Chan Zhi Wen, Ian" userId="10427a44-90a0-4c20-831c-e237817aaaf3" providerId="ADAL" clId="{E72DEC30-4986-4223-94FA-BFA44084D348}" dt="2023-03-17T08:38:19.925" v="1774" actId="14100"/>
          <ac:spMkLst>
            <pc:docMk/>
            <pc:sldMk cId="86350464" sldId="507"/>
            <ac:spMk id="38" creationId="{FAB7000A-E496-4612-86FB-438CC23E7F8C}"/>
          </ac:spMkLst>
        </pc:spChg>
      </pc:sldChg>
      <pc:sldChg chg="addSp modSp mod">
        <pc:chgData name="Chan Zhi Wen, Ian" userId="10427a44-90a0-4c20-831c-e237817aaaf3" providerId="ADAL" clId="{E72DEC30-4986-4223-94FA-BFA44084D348}" dt="2023-03-17T09:50:53.850" v="2961" actId="1037"/>
        <pc:sldMkLst>
          <pc:docMk/>
          <pc:sldMk cId="329846885" sldId="509"/>
        </pc:sldMkLst>
        <pc:spChg chg="mod">
          <ac:chgData name="Chan Zhi Wen, Ian" userId="10427a44-90a0-4c20-831c-e237817aaaf3" providerId="ADAL" clId="{E72DEC30-4986-4223-94FA-BFA44084D348}" dt="2023-03-17T09:50:02.288" v="2924" actId="6549"/>
          <ac:spMkLst>
            <pc:docMk/>
            <pc:sldMk cId="329846885" sldId="509"/>
            <ac:spMk id="3" creationId="{E6CD1D97-2687-4B15-BF3D-D09058FCEB2F}"/>
          </ac:spMkLst>
        </pc:spChg>
        <pc:cxnChg chg="add">
          <ac:chgData name="Chan Zhi Wen, Ian" userId="10427a44-90a0-4c20-831c-e237817aaaf3" providerId="ADAL" clId="{E72DEC30-4986-4223-94FA-BFA44084D348}" dt="2023-03-17T09:50:09.389" v="2925" actId="11529"/>
          <ac:cxnSpMkLst>
            <pc:docMk/>
            <pc:sldMk cId="329846885" sldId="509"/>
            <ac:cxnSpMk id="6" creationId="{9124E056-D2ED-ECC5-5976-096AC542B213}"/>
          </ac:cxnSpMkLst>
        </pc:cxnChg>
        <pc:cxnChg chg="add mod">
          <ac:chgData name="Chan Zhi Wen, Ian" userId="10427a44-90a0-4c20-831c-e237817aaaf3" providerId="ADAL" clId="{E72DEC30-4986-4223-94FA-BFA44084D348}" dt="2023-03-17T09:50:24.427" v="2934" actId="14100"/>
          <ac:cxnSpMkLst>
            <pc:docMk/>
            <pc:sldMk cId="329846885" sldId="509"/>
            <ac:cxnSpMk id="7" creationId="{20410D84-1E03-F690-5F5D-95DC2A966C59}"/>
          </ac:cxnSpMkLst>
        </pc:cxnChg>
        <pc:cxnChg chg="add mod">
          <ac:chgData name="Chan Zhi Wen, Ian" userId="10427a44-90a0-4c20-831c-e237817aaaf3" providerId="ADAL" clId="{E72DEC30-4986-4223-94FA-BFA44084D348}" dt="2023-03-17T09:50:34.604" v="2945" actId="1037"/>
          <ac:cxnSpMkLst>
            <pc:docMk/>
            <pc:sldMk cId="329846885" sldId="509"/>
            <ac:cxnSpMk id="9" creationId="{4612641D-E75D-5482-EA59-9FC4FD71CCD6}"/>
          </ac:cxnSpMkLst>
        </pc:cxnChg>
        <pc:cxnChg chg="add mod">
          <ac:chgData name="Chan Zhi Wen, Ian" userId="10427a44-90a0-4c20-831c-e237817aaaf3" providerId="ADAL" clId="{E72DEC30-4986-4223-94FA-BFA44084D348}" dt="2023-03-17T09:50:53.850" v="2961" actId="1037"/>
          <ac:cxnSpMkLst>
            <pc:docMk/>
            <pc:sldMk cId="329846885" sldId="509"/>
            <ac:cxnSpMk id="10" creationId="{513C2F6B-CD47-9449-8115-233B0237BEDC}"/>
          </ac:cxnSpMkLst>
        </pc:cxnChg>
      </pc:sldChg>
      <pc:sldChg chg="addSp delSp modSp mod">
        <pc:chgData name="Chan Zhi Wen, Ian" userId="10427a44-90a0-4c20-831c-e237817aaaf3" providerId="ADAL" clId="{E72DEC30-4986-4223-94FA-BFA44084D348}" dt="2023-03-17T10:08:33.269" v="3340" actId="1037"/>
        <pc:sldMkLst>
          <pc:docMk/>
          <pc:sldMk cId="61181951" sldId="510"/>
        </pc:sldMkLst>
        <pc:spChg chg="mod">
          <ac:chgData name="Chan Zhi Wen, Ian" userId="10427a44-90a0-4c20-831c-e237817aaaf3" providerId="ADAL" clId="{E72DEC30-4986-4223-94FA-BFA44084D348}" dt="2023-03-17T10:07:38.689" v="3189" actId="20577"/>
          <ac:spMkLst>
            <pc:docMk/>
            <pc:sldMk cId="61181951" sldId="510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E72DEC30-4986-4223-94FA-BFA44084D348}" dt="2023-03-17T10:08:33.269" v="3340" actId="1037"/>
          <ac:spMkLst>
            <pc:docMk/>
            <pc:sldMk cId="61181951" sldId="510"/>
            <ac:spMk id="9" creationId="{FA40164F-7D7E-2BE8-D82F-ED1758FA599E}"/>
          </ac:spMkLst>
        </pc:spChg>
        <pc:picChg chg="del mod">
          <ac:chgData name="Chan Zhi Wen, Ian" userId="10427a44-90a0-4c20-831c-e237817aaaf3" providerId="ADAL" clId="{E72DEC30-4986-4223-94FA-BFA44084D348}" dt="2023-03-17T10:06:14.261" v="3156" actId="478"/>
          <ac:picMkLst>
            <pc:docMk/>
            <pc:sldMk cId="61181951" sldId="510"/>
            <ac:picMk id="6" creationId="{BF5A388E-333F-4FAA-91FE-4DC1F8117908}"/>
          </ac:picMkLst>
        </pc:picChg>
        <pc:picChg chg="add mod">
          <ac:chgData name="Chan Zhi Wen, Ian" userId="10427a44-90a0-4c20-831c-e237817aaaf3" providerId="ADAL" clId="{E72DEC30-4986-4223-94FA-BFA44084D348}" dt="2023-03-17T10:07:35.304" v="3188" actId="1076"/>
          <ac:picMkLst>
            <pc:docMk/>
            <pc:sldMk cId="61181951" sldId="510"/>
            <ac:picMk id="7" creationId="{668C9584-B7CC-E800-A776-8AF7F3507310}"/>
          </ac:picMkLst>
        </pc:picChg>
        <pc:cxnChg chg="add mod">
          <ac:chgData name="Chan Zhi Wen, Ian" userId="10427a44-90a0-4c20-831c-e237817aaaf3" providerId="ADAL" clId="{E72DEC30-4986-4223-94FA-BFA44084D348}" dt="2023-03-17T10:08:13.252" v="3279" actId="14100"/>
          <ac:cxnSpMkLst>
            <pc:docMk/>
            <pc:sldMk cId="61181951" sldId="510"/>
            <ac:cxnSpMk id="8" creationId="{F69B7948-2CBB-B026-21A3-3CCB82D8A708}"/>
          </ac:cxnSpMkLst>
        </pc:cxnChg>
      </pc:sldChg>
      <pc:sldChg chg="addSp modSp mod">
        <pc:chgData name="Chan Zhi Wen, Ian" userId="10427a44-90a0-4c20-831c-e237817aaaf3" providerId="ADAL" clId="{E72DEC30-4986-4223-94FA-BFA44084D348}" dt="2023-03-17T10:20:55.658" v="3790" actId="403"/>
        <pc:sldMkLst>
          <pc:docMk/>
          <pc:sldMk cId="352046247" sldId="531"/>
        </pc:sldMkLst>
        <pc:spChg chg="mod">
          <ac:chgData name="Chan Zhi Wen, Ian" userId="10427a44-90a0-4c20-831c-e237817aaaf3" providerId="ADAL" clId="{E72DEC30-4986-4223-94FA-BFA44084D348}" dt="2023-03-17T10:20:55.658" v="3790" actId="403"/>
          <ac:spMkLst>
            <pc:docMk/>
            <pc:sldMk cId="352046247" sldId="531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10:15:28.030" v="3587" actId="20577"/>
          <ac:spMkLst>
            <pc:docMk/>
            <pc:sldMk cId="352046247" sldId="531"/>
            <ac:spMk id="4" creationId="{8A5FC854-8C9B-3FC1-77F8-F30656EA67FA}"/>
          </ac:spMkLst>
        </pc:spChg>
        <pc:spChg chg="add mod">
          <ac:chgData name="Chan Zhi Wen, Ian" userId="10427a44-90a0-4c20-831c-e237817aaaf3" providerId="ADAL" clId="{E72DEC30-4986-4223-94FA-BFA44084D348}" dt="2023-03-17T10:18:55.259" v="3758" actId="1035"/>
          <ac:spMkLst>
            <pc:docMk/>
            <pc:sldMk cId="352046247" sldId="531"/>
            <ac:spMk id="11" creationId="{F41F8ACB-2301-6EE0-6E8D-ADC112498F31}"/>
          </ac:spMkLst>
        </pc:spChg>
        <pc:spChg chg="mod">
          <ac:chgData name="Chan Zhi Wen, Ian" userId="10427a44-90a0-4c20-831c-e237817aaaf3" providerId="ADAL" clId="{E72DEC30-4986-4223-94FA-BFA44084D348}" dt="2023-03-17T10:14:46.550" v="3577" actId="1038"/>
          <ac:spMkLst>
            <pc:docMk/>
            <pc:sldMk cId="352046247" sldId="531"/>
            <ac:spMk id="14" creationId="{D6BABB03-1457-40E1-9393-649E3B4DBEDC}"/>
          </ac:spMkLst>
        </pc:spChg>
        <pc:picChg chg="mod">
          <ac:chgData name="Chan Zhi Wen, Ian" userId="10427a44-90a0-4c20-831c-e237817aaaf3" providerId="ADAL" clId="{E72DEC30-4986-4223-94FA-BFA44084D348}" dt="2023-03-17T10:19:20.057" v="3783" actId="1035"/>
          <ac:picMkLst>
            <pc:docMk/>
            <pc:sldMk cId="352046247" sldId="531"/>
            <ac:picMk id="12" creationId="{E998F091-B9DB-4428-9DA2-3D08F07B2CCB}"/>
          </ac:picMkLst>
        </pc:picChg>
        <pc:cxnChg chg="add mod">
          <ac:chgData name="Chan Zhi Wen, Ian" userId="10427a44-90a0-4c20-831c-e237817aaaf3" providerId="ADAL" clId="{E72DEC30-4986-4223-94FA-BFA44084D348}" dt="2023-03-17T10:18:55.259" v="3758" actId="1035"/>
          <ac:cxnSpMkLst>
            <pc:docMk/>
            <pc:sldMk cId="352046247" sldId="531"/>
            <ac:cxnSpMk id="6" creationId="{A72ACE89-DB27-9E99-8989-69EF1D404717}"/>
          </ac:cxnSpMkLst>
        </pc:cxnChg>
      </pc:sldChg>
      <pc:sldChg chg="modSp del mod">
        <pc:chgData name="Chan Zhi Wen, Ian" userId="10427a44-90a0-4c20-831c-e237817aaaf3" providerId="ADAL" clId="{E72DEC30-4986-4223-94FA-BFA44084D348}" dt="2023-03-17T08:32:21.741" v="1673" actId="47"/>
        <pc:sldMkLst>
          <pc:docMk/>
          <pc:sldMk cId="1057529663" sldId="534"/>
        </pc:sldMkLst>
        <pc:spChg chg="mod">
          <ac:chgData name="Chan Zhi Wen, Ian" userId="10427a44-90a0-4c20-831c-e237817aaaf3" providerId="ADAL" clId="{E72DEC30-4986-4223-94FA-BFA44084D348}" dt="2023-03-17T08:24:50.071" v="1478" actId="113"/>
          <ac:spMkLst>
            <pc:docMk/>
            <pc:sldMk cId="1057529663" sldId="534"/>
            <ac:spMk id="24" creationId="{DF59A924-E1F1-4AF6-8A3E-0117349FAF69}"/>
          </ac:spMkLst>
        </pc:spChg>
        <pc:spChg chg="mod">
          <ac:chgData name="Chan Zhi Wen, Ian" userId="10427a44-90a0-4c20-831c-e237817aaaf3" providerId="ADAL" clId="{E72DEC30-4986-4223-94FA-BFA44084D348}" dt="2023-03-17T08:24:52.948" v="1479" actId="113"/>
          <ac:spMkLst>
            <pc:docMk/>
            <pc:sldMk cId="1057529663" sldId="534"/>
            <ac:spMk id="45" creationId="{526667D9-C1A9-4512-80D7-3B101C5C2A3E}"/>
          </ac:spMkLst>
        </pc:spChg>
      </pc:sldChg>
      <pc:sldChg chg="add del">
        <pc:chgData name="Chan Zhi Wen, Ian" userId="10427a44-90a0-4c20-831c-e237817aaaf3" providerId="ADAL" clId="{E72DEC30-4986-4223-94FA-BFA44084D348}" dt="2023-03-17T08:33:19.252" v="1723" actId="47"/>
        <pc:sldMkLst>
          <pc:docMk/>
          <pc:sldMk cId="284412088" sldId="535"/>
        </pc:sldMkLst>
      </pc:sldChg>
      <pc:sldChg chg="del">
        <pc:chgData name="Chan Zhi Wen, Ian" userId="10427a44-90a0-4c20-831c-e237817aaaf3" providerId="ADAL" clId="{E72DEC30-4986-4223-94FA-BFA44084D348}" dt="2023-03-17T08:25:53.649" v="1481" actId="47"/>
        <pc:sldMkLst>
          <pc:docMk/>
          <pc:sldMk cId="423411202" sldId="536"/>
        </pc:sldMkLst>
      </pc:sldChg>
      <pc:sldChg chg="add del">
        <pc:chgData name="Chan Zhi Wen, Ian" userId="10427a44-90a0-4c20-831c-e237817aaaf3" providerId="ADAL" clId="{E72DEC30-4986-4223-94FA-BFA44084D348}" dt="2023-03-17T08:33:22.990" v="1725" actId="47"/>
        <pc:sldMkLst>
          <pc:docMk/>
          <pc:sldMk cId="3171836136" sldId="537"/>
        </pc:sldMkLst>
      </pc:sldChg>
      <pc:sldChg chg="del">
        <pc:chgData name="Chan Zhi Wen, Ian" userId="10427a44-90a0-4c20-831c-e237817aaaf3" providerId="ADAL" clId="{E72DEC30-4986-4223-94FA-BFA44084D348}" dt="2023-03-16T00:55:52.632" v="26" actId="2696"/>
        <pc:sldMkLst>
          <pc:docMk/>
          <pc:sldMk cId="535092312" sldId="538"/>
        </pc:sldMkLst>
      </pc:sldChg>
      <pc:sldChg chg="modSp add mod ord modShow">
        <pc:chgData name="Chan Zhi Wen, Ian" userId="10427a44-90a0-4c20-831c-e237817aaaf3" providerId="ADAL" clId="{E72DEC30-4986-4223-94FA-BFA44084D348}" dt="2023-03-18T01:33:25.271" v="5697" actId="729"/>
        <pc:sldMkLst>
          <pc:docMk/>
          <pc:sldMk cId="4182991932" sldId="538"/>
        </pc:sldMkLst>
        <pc:spChg chg="mod">
          <ac:chgData name="Chan Zhi Wen, Ian" userId="10427a44-90a0-4c20-831c-e237817aaaf3" providerId="ADAL" clId="{E72DEC30-4986-4223-94FA-BFA44084D348}" dt="2023-03-18T01:19:15.115" v="5506" actId="20577"/>
          <ac:spMkLst>
            <pc:docMk/>
            <pc:sldMk cId="4182991932" sldId="538"/>
            <ac:spMk id="22" creationId="{EA72F970-11A4-4FD9-B784-38C3227AC900}"/>
          </ac:spMkLst>
        </pc:spChg>
        <pc:cxnChg chg="mod">
          <ac:chgData name="Chan Zhi Wen, Ian" userId="10427a44-90a0-4c20-831c-e237817aaaf3" providerId="ADAL" clId="{E72DEC30-4986-4223-94FA-BFA44084D348}" dt="2023-03-18T01:19:59.592" v="5507" actId="14100"/>
          <ac:cxnSpMkLst>
            <pc:docMk/>
            <pc:sldMk cId="4182991932" sldId="538"/>
            <ac:cxnSpMk id="33" creationId="{9B61318E-C010-4DC2-963E-F27D18141877}"/>
          </ac:cxnSpMkLst>
        </pc:cxnChg>
      </pc:sldChg>
      <pc:sldChg chg="del">
        <pc:chgData name="Chan Zhi Wen, Ian" userId="10427a44-90a0-4c20-831c-e237817aaaf3" providerId="ADAL" clId="{E72DEC30-4986-4223-94FA-BFA44084D348}" dt="2023-03-18T01:34:06.790" v="5701" actId="47"/>
        <pc:sldMkLst>
          <pc:docMk/>
          <pc:sldMk cId="152943670" sldId="539"/>
        </pc:sldMkLst>
      </pc:sldChg>
      <pc:sldChg chg="del">
        <pc:chgData name="Chan Zhi Wen, Ian" userId="10427a44-90a0-4c20-831c-e237817aaaf3" providerId="ADAL" clId="{E72DEC30-4986-4223-94FA-BFA44084D348}" dt="2023-03-17T08:34:05.322" v="1729" actId="47"/>
        <pc:sldMkLst>
          <pc:docMk/>
          <pc:sldMk cId="943760154" sldId="629"/>
        </pc:sldMkLst>
      </pc:sldChg>
      <pc:sldChg chg="modSp mod modShow">
        <pc:chgData name="Chan Zhi Wen, Ian" userId="10427a44-90a0-4c20-831c-e237817aaaf3" providerId="ADAL" clId="{E72DEC30-4986-4223-94FA-BFA44084D348}" dt="2023-03-17T09:10:34.099" v="2069" actId="729"/>
        <pc:sldMkLst>
          <pc:docMk/>
          <pc:sldMk cId="48240253" sldId="654"/>
        </pc:sldMkLst>
        <pc:spChg chg="mod">
          <ac:chgData name="Chan Zhi Wen, Ian" userId="10427a44-90a0-4c20-831c-e237817aaaf3" providerId="ADAL" clId="{E72DEC30-4986-4223-94FA-BFA44084D348}" dt="2023-03-16T00:53:56.121" v="4" actId="20577"/>
          <ac:spMkLst>
            <pc:docMk/>
            <pc:sldMk cId="48240253" sldId="654"/>
            <ac:spMk id="3" creationId="{6F5FD510-41FE-471E-BA39-1ED6C093BFB6}"/>
          </ac:spMkLst>
        </pc:spChg>
      </pc:sldChg>
      <pc:sldChg chg="del">
        <pc:chgData name="Chan Zhi Wen, Ian" userId="10427a44-90a0-4c20-831c-e237817aaaf3" providerId="ADAL" clId="{E72DEC30-4986-4223-94FA-BFA44084D348}" dt="2023-03-17T08:33:33.401" v="1727" actId="47"/>
        <pc:sldMkLst>
          <pc:docMk/>
          <pc:sldMk cId="2426746623" sldId="655"/>
        </pc:sldMkLst>
      </pc:sldChg>
      <pc:sldChg chg="modSp mod">
        <pc:chgData name="Chan Zhi Wen, Ian" userId="10427a44-90a0-4c20-831c-e237817aaaf3" providerId="ADAL" clId="{E72DEC30-4986-4223-94FA-BFA44084D348}" dt="2023-03-17T10:24:03.642" v="3815" actId="6549"/>
        <pc:sldMkLst>
          <pc:docMk/>
          <pc:sldMk cId="1880971012" sldId="656"/>
        </pc:sldMkLst>
        <pc:spChg chg="mod">
          <ac:chgData name="Chan Zhi Wen, Ian" userId="10427a44-90a0-4c20-831c-e237817aaaf3" providerId="ADAL" clId="{E72DEC30-4986-4223-94FA-BFA44084D348}" dt="2023-03-17T10:24:03.642" v="3815" actId="6549"/>
          <ac:spMkLst>
            <pc:docMk/>
            <pc:sldMk cId="1880971012" sldId="656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E72DEC30-4986-4223-94FA-BFA44084D348}" dt="2023-03-17T10:33:27.296" v="4258" actId="20577"/>
        <pc:sldMkLst>
          <pc:docMk/>
          <pc:sldMk cId="2423422177" sldId="657"/>
        </pc:sldMkLst>
        <pc:spChg chg="mod">
          <ac:chgData name="Chan Zhi Wen, Ian" userId="10427a44-90a0-4c20-831c-e237817aaaf3" providerId="ADAL" clId="{E72DEC30-4986-4223-94FA-BFA44084D348}" dt="2023-03-17T10:33:27.296" v="4258" actId="20577"/>
          <ac:spMkLst>
            <pc:docMk/>
            <pc:sldMk cId="2423422177" sldId="657"/>
            <ac:spMk id="3" creationId="{E6CD1D97-2687-4B15-BF3D-D09058FCEB2F}"/>
          </ac:spMkLst>
        </pc:spChg>
      </pc:sldChg>
      <pc:sldChg chg="addSp modSp mod">
        <pc:chgData name="Chan Zhi Wen, Ian" userId="10427a44-90a0-4c20-831c-e237817aaaf3" providerId="ADAL" clId="{E72DEC30-4986-4223-94FA-BFA44084D348}" dt="2023-03-17T11:06:28.918" v="5135" actId="1038"/>
        <pc:sldMkLst>
          <pc:docMk/>
          <pc:sldMk cId="961926122" sldId="658"/>
        </pc:sldMkLst>
        <pc:spChg chg="add mod">
          <ac:chgData name="Chan Zhi Wen, Ian" userId="10427a44-90a0-4c20-831c-e237817aaaf3" providerId="ADAL" clId="{E72DEC30-4986-4223-94FA-BFA44084D348}" dt="2023-03-17T11:06:28.918" v="5135" actId="1038"/>
          <ac:spMkLst>
            <pc:docMk/>
            <pc:sldMk cId="961926122" sldId="658"/>
            <ac:spMk id="4" creationId="{C2CBBF5F-9023-7748-4ED6-034189959507}"/>
          </ac:spMkLst>
        </pc:spChg>
      </pc:sldChg>
      <pc:sldChg chg="addSp modSp mod">
        <pc:chgData name="Chan Zhi Wen, Ian" userId="10427a44-90a0-4c20-831c-e237817aaaf3" providerId="ADAL" clId="{E72DEC30-4986-4223-94FA-BFA44084D348}" dt="2023-03-17T10:49:47.745" v="4815" actId="115"/>
        <pc:sldMkLst>
          <pc:docMk/>
          <pc:sldMk cId="2631697985" sldId="659"/>
        </pc:sldMkLst>
        <pc:spChg chg="mod">
          <ac:chgData name="Chan Zhi Wen, Ian" userId="10427a44-90a0-4c20-831c-e237817aaaf3" providerId="ADAL" clId="{E72DEC30-4986-4223-94FA-BFA44084D348}" dt="2023-03-17T10:37:16.063" v="4440" actId="20577"/>
          <ac:spMkLst>
            <pc:docMk/>
            <pc:sldMk cId="2631697985" sldId="65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E72DEC30-4986-4223-94FA-BFA44084D348}" dt="2023-03-17T10:49:47.745" v="4815" actId="115"/>
          <ac:spMkLst>
            <pc:docMk/>
            <pc:sldMk cId="2631697985" sldId="659"/>
            <ac:spMk id="4" creationId="{83D5F99B-40EA-C9A2-4383-4AF5D82FF862}"/>
          </ac:spMkLst>
        </pc:spChg>
      </pc:sldChg>
      <pc:sldChg chg="modSp mod modShow">
        <pc:chgData name="Chan Zhi Wen, Ian" userId="10427a44-90a0-4c20-831c-e237817aaaf3" providerId="ADAL" clId="{E72DEC30-4986-4223-94FA-BFA44084D348}" dt="2023-03-17T09:53:21.435" v="3004" actId="729"/>
        <pc:sldMkLst>
          <pc:docMk/>
          <pc:sldMk cId="2599015176" sldId="660"/>
        </pc:sldMkLst>
        <pc:spChg chg="mod">
          <ac:chgData name="Chan Zhi Wen, Ian" userId="10427a44-90a0-4c20-831c-e237817aaaf3" providerId="ADAL" clId="{E72DEC30-4986-4223-94FA-BFA44084D348}" dt="2023-03-16T00:54:04.903" v="5" actId="20577"/>
          <ac:spMkLst>
            <pc:docMk/>
            <pc:sldMk cId="2599015176" sldId="660"/>
            <ac:spMk id="3" creationId="{6F5FD510-41FE-471E-BA39-1ED6C093BFB6}"/>
          </ac:spMkLst>
        </pc:spChg>
      </pc:sldChg>
      <pc:sldChg chg="modSp add mod ord">
        <pc:chgData name="Chan Zhi Wen, Ian" userId="10427a44-90a0-4c20-831c-e237817aaaf3" providerId="ADAL" clId="{E72DEC30-4986-4223-94FA-BFA44084D348}" dt="2023-03-17T07:36:29.672" v="1106"/>
        <pc:sldMkLst>
          <pc:docMk/>
          <pc:sldMk cId="748271020" sldId="661"/>
        </pc:sldMkLst>
        <pc:spChg chg="mod">
          <ac:chgData name="Chan Zhi Wen, Ian" userId="10427a44-90a0-4c20-831c-e237817aaaf3" providerId="ADAL" clId="{E72DEC30-4986-4223-94FA-BFA44084D348}" dt="2023-03-16T00:56:20.773" v="55" actId="20577"/>
          <ac:spMkLst>
            <pc:docMk/>
            <pc:sldMk cId="748271020" sldId="661"/>
            <ac:spMk id="2" creationId="{A26C2038-4E1A-4E26-99ED-E98533277339}"/>
          </ac:spMkLst>
        </pc:spChg>
        <pc:spChg chg="mod">
          <ac:chgData name="Chan Zhi Wen, Ian" userId="10427a44-90a0-4c20-831c-e237817aaaf3" providerId="ADAL" clId="{E72DEC30-4986-4223-94FA-BFA44084D348}" dt="2023-03-16T00:56:23.366" v="56" actId="20577"/>
          <ac:spMkLst>
            <pc:docMk/>
            <pc:sldMk cId="748271020" sldId="661"/>
            <ac:spMk id="3" creationId="{DA13C78F-C99F-42FA-823B-98A8A52EC600}"/>
          </ac:spMkLst>
        </pc:spChg>
      </pc:sldChg>
      <pc:sldChg chg="modSp add mod">
        <pc:chgData name="Chan Zhi Wen, Ian" userId="10427a44-90a0-4c20-831c-e237817aaaf3" providerId="ADAL" clId="{E72DEC30-4986-4223-94FA-BFA44084D348}" dt="2023-03-16T00:56:35.460" v="66" actId="20577"/>
        <pc:sldMkLst>
          <pc:docMk/>
          <pc:sldMk cId="2288448613" sldId="662"/>
        </pc:sldMkLst>
        <pc:spChg chg="mod">
          <ac:chgData name="Chan Zhi Wen, Ian" userId="10427a44-90a0-4c20-831c-e237817aaaf3" providerId="ADAL" clId="{E72DEC30-4986-4223-94FA-BFA44084D348}" dt="2023-03-16T00:56:35.460" v="66" actId="20577"/>
          <ac:spMkLst>
            <pc:docMk/>
            <pc:sldMk cId="2288448613" sldId="662"/>
            <ac:spMk id="2" creationId="{A26C2038-4E1A-4E26-99ED-E98533277339}"/>
          </ac:spMkLst>
        </pc:spChg>
      </pc:sldChg>
      <pc:sldChg chg="addSp delSp modSp new mod">
        <pc:chgData name="Chan Zhi Wen, Ian" userId="10427a44-90a0-4c20-831c-e237817aaaf3" providerId="ADAL" clId="{E72DEC30-4986-4223-94FA-BFA44084D348}" dt="2023-03-18T01:41:06.462" v="5859" actId="478"/>
        <pc:sldMkLst>
          <pc:docMk/>
          <pc:sldMk cId="2183361434" sldId="663"/>
        </pc:sldMkLst>
        <pc:spChg chg="mod">
          <ac:chgData name="Chan Zhi Wen, Ian" userId="10427a44-90a0-4c20-831c-e237817aaaf3" providerId="ADAL" clId="{E72DEC30-4986-4223-94FA-BFA44084D348}" dt="2023-03-16T01:02:13.124" v="160" actId="20577"/>
          <ac:spMkLst>
            <pc:docMk/>
            <pc:sldMk cId="2183361434" sldId="663"/>
            <ac:spMk id="2" creationId="{9F878CF1-8A8D-A0BD-A22C-F34D31A649E0}"/>
          </ac:spMkLst>
        </pc:spChg>
        <pc:spChg chg="del mod ord">
          <ac:chgData name="Chan Zhi Wen, Ian" userId="10427a44-90a0-4c20-831c-e237817aaaf3" providerId="ADAL" clId="{E72DEC30-4986-4223-94FA-BFA44084D348}" dt="2023-03-18T01:41:06.462" v="5859" actId="478"/>
          <ac:spMkLst>
            <pc:docMk/>
            <pc:sldMk cId="2183361434" sldId="663"/>
            <ac:spMk id="3" creationId="{62181E0B-95F1-B191-898D-887E35349F80}"/>
          </ac:spMkLst>
        </pc:spChg>
        <pc:spChg chg="add mod">
          <ac:chgData name="Chan Zhi Wen, Ian" userId="10427a44-90a0-4c20-831c-e237817aaaf3" providerId="ADAL" clId="{E72DEC30-4986-4223-94FA-BFA44084D348}" dt="2023-03-16T01:15:57.602" v="689" actId="20577"/>
          <ac:spMkLst>
            <pc:docMk/>
            <pc:sldMk cId="2183361434" sldId="663"/>
            <ac:spMk id="8" creationId="{4DBEA547-03B3-2D92-F4FE-3BDF2083C930}"/>
          </ac:spMkLst>
        </pc:spChg>
        <pc:spChg chg="add mod">
          <ac:chgData name="Chan Zhi Wen, Ian" userId="10427a44-90a0-4c20-831c-e237817aaaf3" providerId="ADAL" clId="{E72DEC30-4986-4223-94FA-BFA44084D348}" dt="2023-03-16T01:16:13.394" v="723" actId="20577"/>
          <ac:spMkLst>
            <pc:docMk/>
            <pc:sldMk cId="2183361434" sldId="663"/>
            <ac:spMk id="11" creationId="{8C305F39-B8A9-A895-9555-4000088A7418}"/>
          </ac:spMkLst>
        </pc:spChg>
        <pc:picChg chg="add del mod">
          <ac:chgData name="Chan Zhi Wen, Ian" userId="10427a44-90a0-4c20-831c-e237817aaaf3" providerId="ADAL" clId="{E72DEC30-4986-4223-94FA-BFA44084D348}" dt="2023-03-16T01:09:09.701" v="164" actId="478"/>
          <ac:picMkLst>
            <pc:docMk/>
            <pc:sldMk cId="2183361434" sldId="663"/>
            <ac:picMk id="5" creationId="{DF427AFC-E43B-4A89-6044-E74AC7F6122E}"/>
          </ac:picMkLst>
        </pc:picChg>
        <pc:picChg chg="add del mod">
          <ac:chgData name="Chan Zhi Wen, Ian" userId="10427a44-90a0-4c20-831c-e237817aaaf3" providerId="ADAL" clId="{E72DEC30-4986-4223-94FA-BFA44084D348}" dt="2023-03-16T01:11:41.742" v="366" actId="478"/>
          <ac:picMkLst>
            <pc:docMk/>
            <pc:sldMk cId="2183361434" sldId="663"/>
            <ac:picMk id="7" creationId="{768523B6-0939-F5BD-6C8D-4CAF7F0260BA}"/>
          </ac:picMkLst>
        </pc:picChg>
        <pc:picChg chg="add mod ord">
          <ac:chgData name="Chan Zhi Wen, Ian" userId="10427a44-90a0-4c20-831c-e237817aaaf3" providerId="ADAL" clId="{E72DEC30-4986-4223-94FA-BFA44084D348}" dt="2023-03-16T01:14:36.755" v="634" actId="1037"/>
          <ac:picMkLst>
            <pc:docMk/>
            <pc:sldMk cId="2183361434" sldId="663"/>
            <ac:picMk id="13" creationId="{963EF44A-2776-7110-304F-23978D283D5B}"/>
          </ac:picMkLst>
        </pc:picChg>
        <pc:cxnChg chg="add mod">
          <ac:chgData name="Chan Zhi Wen, Ian" userId="10427a44-90a0-4c20-831c-e237817aaaf3" providerId="ADAL" clId="{E72DEC30-4986-4223-94FA-BFA44084D348}" dt="2023-03-16T01:14:31.943" v="617" actId="14100"/>
          <ac:cxnSpMkLst>
            <pc:docMk/>
            <pc:sldMk cId="2183361434" sldId="663"/>
            <ac:cxnSpMk id="9" creationId="{6ED67066-7FC7-CA17-5456-AB111EA66FB2}"/>
          </ac:cxnSpMkLst>
        </pc:cxnChg>
        <pc:cxnChg chg="add mod">
          <ac:chgData name="Chan Zhi Wen, Ian" userId="10427a44-90a0-4c20-831c-e237817aaaf3" providerId="ADAL" clId="{E72DEC30-4986-4223-94FA-BFA44084D348}" dt="2023-03-16T01:14:43.833" v="636" actId="14100"/>
          <ac:cxnSpMkLst>
            <pc:docMk/>
            <pc:sldMk cId="2183361434" sldId="663"/>
            <ac:cxnSpMk id="14" creationId="{37619A7F-8EB5-56A9-D069-DD0596FCB7A7}"/>
          </ac:cxnSpMkLst>
        </pc:cxnChg>
        <pc:cxnChg chg="add mod">
          <ac:chgData name="Chan Zhi Wen, Ian" userId="10427a44-90a0-4c20-831c-e237817aaaf3" providerId="ADAL" clId="{E72DEC30-4986-4223-94FA-BFA44084D348}" dt="2023-03-16T01:25:03.867" v="901" actId="693"/>
          <ac:cxnSpMkLst>
            <pc:docMk/>
            <pc:sldMk cId="2183361434" sldId="663"/>
            <ac:cxnSpMk id="21" creationId="{D8B2E420-B945-6BF7-22AC-44B18BDCFF17}"/>
          </ac:cxnSpMkLst>
        </pc:cxnChg>
        <pc:cxnChg chg="add mod">
          <ac:chgData name="Chan Zhi Wen, Ian" userId="10427a44-90a0-4c20-831c-e237817aaaf3" providerId="ADAL" clId="{E72DEC30-4986-4223-94FA-BFA44084D348}" dt="2023-03-16T01:25:11.517" v="904" actId="208"/>
          <ac:cxnSpMkLst>
            <pc:docMk/>
            <pc:sldMk cId="2183361434" sldId="663"/>
            <ac:cxnSpMk id="22" creationId="{62C4E20D-ABC5-2429-D202-9A9CE8F6FC1C}"/>
          </ac:cxnSpMkLst>
        </pc:cxnChg>
      </pc:sldChg>
      <pc:sldChg chg="addSp delSp modSp add mod">
        <pc:chgData name="Chan Zhi Wen, Ian" userId="10427a44-90a0-4c20-831c-e237817aaaf3" providerId="ADAL" clId="{E72DEC30-4986-4223-94FA-BFA44084D348}" dt="2023-03-18T01:37:46.800" v="5717" actId="20577"/>
        <pc:sldMkLst>
          <pc:docMk/>
          <pc:sldMk cId="1813606178" sldId="664"/>
        </pc:sldMkLst>
        <pc:spChg chg="mod">
          <ac:chgData name="Chan Zhi Wen, Ian" userId="10427a44-90a0-4c20-831c-e237817aaaf3" providerId="ADAL" clId="{E72DEC30-4986-4223-94FA-BFA44084D348}" dt="2023-03-16T01:15:15.157" v="668" actId="20577"/>
          <ac:spMkLst>
            <pc:docMk/>
            <pc:sldMk cId="1813606178" sldId="664"/>
            <ac:spMk id="3" creationId="{62181E0B-95F1-B191-898D-887E35349F80}"/>
          </ac:spMkLst>
        </pc:spChg>
        <pc:spChg chg="add mod">
          <ac:chgData name="Chan Zhi Wen, Ian" userId="10427a44-90a0-4c20-831c-e237817aaaf3" providerId="ADAL" clId="{E72DEC30-4986-4223-94FA-BFA44084D348}" dt="2023-03-18T01:37:44.509" v="5716" actId="20577"/>
          <ac:spMkLst>
            <pc:docMk/>
            <pc:sldMk cId="1813606178" sldId="664"/>
            <ac:spMk id="6" creationId="{F794AD91-016E-AE0C-8ED1-F5488DBC7D4B}"/>
          </ac:spMkLst>
        </pc:spChg>
        <pc:spChg chg="add mod">
          <ac:chgData name="Chan Zhi Wen, Ian" userId="10427a44-90a0-4c20-831c-e237817aaaf3" providerId="ADAL" clId="{E72DEC30-4986-4223-94FA-BFA44084D348}" dt="2023-03-18T01:37:46.800" v="5717" actId="20577"/>
          <ac:spMkLst>
            <pc:docMk/>
            <pc:sldMk cId="1813606178" sldId="664"/>
            <ac:spMk id="7" creationId="{EDA37F87-8423-41E5-A4BB-7D4D924CF401}"/>
          </ac:spMkLst>
        </pc:spChg>
        <pc:spChg chg="mod ord">
          <ac:chgData name="Chan Zhi Wen, Ian" userId="10427a44-90a0-4c20-831c-e237817aaaf3" providerId="ADAL" clId="{E72DEC30-4986-4223-94FA-BFA44084D348}" dt="2023-03-16T01:28:20.362" v="1029" actId="1038"/>
          <ac:spMkLst>
            <pc:docMk/>
            <pc:sldMk cId="1813606178" sldId="664"/>
            <ac:spMk id="8" creationId="{4DBEA547-03B3-2D92-F4FE-3BDF2083C930}"/>
          </ac:spMkLst>
        </pc:spChg>
        <pc:spChg chg="mod ord">
          <ac:chgData name="Chan Zhi Wen, Ian" userId="10427a44-90a0-4c20-831c-e237817aaaf3" providerId="ADAL" clId="{E72DEC30-4986-4223-94FA-BFA44084D348}" dt="2023-03-16T01:28:20.362" v="1029" actId="1038"/>
          <ac:spMkLst>
            <pc:docMk/>
            <pc:sldMk cId="1813606178" sldId="664"/>
            <ac:spMk id="11" creationId="{8C305F39-B8A9-A895-9555-4000088A7418}"/>
          </ac:spMkLst>
        </pc:spChg>
        <pc:picChg chg="add mod">
          <ac:chgData name="Chan Zhi Wen, Ian" userId="10427a44-90a0-4c20-831c-e237817aaaf3" providerId="ADAL" clId="{E72DEC30-4986-4223-94FA-BFA44084D348}" dt="2023-03-16T01:28:20.362" v="1029" actId="1038"/>
          <ac:picMkLst>
            <pc:docMk/>
            <pc:sldMk cId="1813606178" sldId="664"/>
            <ac:picMk id="5" creationId="{2D708D6B-AD07-1258-D892-49116C74CDE1}"/>
          </ac:picMkLst>
        </pc:picChg>
        <pc:picChg chg="del mod">
          <ac:chgData name="Chan Zhi Wen, Ian" userId="10427a44-90a0-4c20-831c-e237817aaaf3" providerId="ADAL" clId="{E72DEC30-4986-4223-94FA-BFA44084D348}" dt="2023-03-16T01:23:09.280" v="760" actId="478"/>
          <ac:picMkLst>
            <pc:docMk/>
            <pc:sldMk cId="1813606178" sldId="664"/>
            <ac:picMk id="13" creationId="{963EF44A-2776-7110-304F-23978D283D5B}"/>
          </ac:picMkLst>
        </pc:picChg>
        <pc:cxnChg chg="del">
          <ac:chgData name="Chan Zhi Wen, Ian" userId="10427a44-90a0-4c20-831c-e237817aaaf3" providerId="ADAL" clId="{E72DEC30-4986-4223-94FA-BFA44084D348}" dt="2023-03-16T01:15:48.542" v="669" actId="478"/>
          <ac:cxnSpMkLst>
            <pc:docMk/>
            <pc:sldMk cId="1813606178" sldId="664"/>
            <ac:cxnSpMk id="9" creationId="{6ED67066-7FC7-CA17-5456-AB111EA66FB2}"/>
          </ac:cxnSpMkLst>
        </pc:cxnChg>
        <pc:cxnChg chg="add mod">
          <ac:chgData name="Chan Zhi Wen, Ian" userId="10427a44-90a0-4c20-831c-e237817aaaf3" providerId="ADAL" clId="{E72DEC30-4986-4223-94FA-BFA44084D348}" dt="2023-03-16T01:28:20.362" v="1029" actId="1038"/>
          <ac:cxnSpMkLst>
            <pc:docMk/>
            <pc:sldMk cId="1813606178" sldId="664"/>
            <ac:cxnSpMk id="10" creationId="{A2F2416B-97E8-1D12-A886-F9B05DFB56BC}"/>
          </ac:cxnSpMkLst>
        </pc:cxnChg>
        <pc:cxnChg chg="del">
          <ac:chgData name="Chan Zhi Wen, Ian" userId="10427a44-90a0-4c20-831c-e237817aaaf3" providerId="ADAL" clId="{E72DEC30-4986-4223-94FA-BFA44084D348}" dt="2023-03-16T01:15:49.597" v="670" actId="478"/>
          <ac:cxnSpMkLst>
            <pc:docMk/>
            <pc:sldMk cId="1813606178" sldId="664"/>
            <ac:cxnSpMk id="14" creationId="{37619A7F-8EB5-56A9-D069-DD0596FCB7A7}"/>
          </ac:cxnSpMkLst>
        </pc:cxnChg>
        <pc:cxnChg chg="add mod">
          <ac:chgData name="Chan Zhi Wen, Ian" userId="10427a44-90a0-4c20-831c-e237817aaaf3" providerId="ADAL" clId="{E72DEC30-4986-4223-94FA-BFA44084D348}" dt="2023-03-16T01:28:20.362" v="1029" actId="1038"/>
          <ac:cxnSpMkLst>
            <pc:docMk/>
            <pc:sldMk cId="1813606178" sldId="664"/>
            <ac:cxnSpMk id="15" creationId="{869D2E98-F335-C0D8-1241-DB5049C32B53}"/>
          </ac:cxnSpMkLst>
        </pc:cxnChg>
        <pc:cxnChg chg="add mod">
          <ac:chgData name="Chan Zhi Wen, Ian" userId="10427a44-90a0-4c20-831c-e237817aaaf3" providerId="ADAL" clId="{E72DEC30-4986-4223-94FA-BFA44084D348}" dt="2023-03-16T01:28:40.308" v="1050" actId="14100"/>
          <ac:cxnSpMkLst>
            <pc:docMk/>
            <pc:sldMk cId="1813606178" sldId="664"/>
            <ac:cxnSpMk id="16" creationId="{FBE1DE40-3F4B-DBC3-FA22-79389750262F}"/>
          </ac:cxnSpMkLst>
        </pc:cxnChg>
        <pc:cxnChg chg="add mod">
          <ac:chgData name="Chan Zhi Wen, Ian" userId="10427a44-90a0-4c20-831c-e237817aaaf3" providerId="ADAL" clId="{E72DEC30-4986-4223-94FA-BFA44084D348}" dt="2023-03-16T01:28:20.362" v="1029" actId="1038"/>
          <ac:cxnSpMkLst>
            <pc:docMk/>
            <pc:sldMk cId="1813606178" sldId="664"/>
            <ac:cxnSpMk id="18" creationId="{BBA3284B-B59A-1DB3-C37F-60D184BDD4AD}"/>
          </ac:cxnSpMkLst>
        </pc:cxnChg>
      </pc:sldChg>
      <pc:sldChg chg="modSp new del mod">
        <pc:chgData name="Chan Zhi Wen, Ian" userId="10427a44-90a0-4c20-831c-e237817aaaf3" providerId="ADAL" clId="{E72DEC30-4986-4223-94FA-BFA44084D348}" dt="2023-03-18T01:35:36.267" v="5708" actId="47"/>
        <pc:sldMkLst>
          <pc:docMk/>
          <pc:sldMk cId="3810959415" sldId="665"/>
        </pc:sldMkLst>
        <pc:spChg chg="mod">
          <ac:chgData name="Chan Zhi Wen, Ian" userId="10427a44-90a0-4c20-831c-e237817aaaf3" providerId="ADAL" clId="{E72DEC30-4986-4223-94FA-BFA44084D348}" dt="2023-03-16T01:28:05.517" v="974" actId="122"/>
          <ac:spMkLst>
            <pc:docMk/>
            <pc:sldMk cId="3810959415" sldId="665"/>
            <ac:spMk id="3" creationId="{0FD66A30-2192-D077-F7E8-85161FD5E9B1}"/>
          </ac:spMkLst>
        </pc:spChg>
      </pc:sldChg>
      <pc:sldChg chg="addSp delSp modSp add mod">
        <pc:chgData name="Chan Zhi Wen, Ian" userId="10427a44-90a0-4c20-831c-e237817aaaf3" providerId="ADAL" clId="{E72DEC30-4986-4223-94FA-BFA44084D348}" dt="2023-03-17T08:03:25.834" v="1220" actId="1035"/>
        <pc:sldMkLst>
          <pc:docMk/>
          <pc:sldMk cId="3114305349" sldId="666"/>
        </pc:sldMkLst>
        <pc:spChg chg="del">
          <ac:chgData name="Chan Zhi Wen, Ian" userId="10427a44-90a0-4c20-831c-e237817aaaf3" providerId="ADAL" clId="{E72DEC30-4986-4223-94FA-BFA44084D348}" dt="2023-03-17T08:00:32.732" v="1173" actId="478"/>
          <ac:spMkLst>
            <pc:docMk/>
            <pc:sldMk cId="3114305349" sldId="666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8:00:44.167" v="1179" actId="27636"/>
          <ac:spMkLst>
            <pc:docMk/>
            <pc:sldMk cId="3114305349" sldId="666"/>
            <ac:spMk id="6" creationId="{948F6056-848B-4B76-9C01-110124AF496F}"/>
          </ac:spMkLst>
        </pc:spChg>
        <pc:spChg chg="add del mod">
          <ac:chgData name="Chan Zhi Wen, Ian" userId="10427a44-90a0-4c20-831c-e237817aaaf3" providerId="ADAL" clId="{E72DEC30-4986-4223-94FA-BFA44084D348}" dt="2023-03-17T08:00:36.210" v="1174" actId="478"/>
          <ac:spMkLst>
            <pc:docMk/>
            <pc:sldMk cId="3114305349" sldId="666"/>
            <ac:spMk id="7" creationId="{F5D6916D-D536-D7A8-BF65-F9EC28A28F13}"/>
          </ac:spMkLst>
        </pc:spChg>
        <pc:spChg chg="mod">
          <ac:chgData name="Chan Zhi Wen, Ian" userId="10427a44-90a0-4c20-831c-e237817aaaf3" providerId="ADAL" clId="{E72DEC30-4986-4223-94FA-BFA44084D348}" dt="2023-03-17T08:02:05.576" v="1204" actId="404"/>
          <ac:spMkLst>
            <pc:docMk/>
            <pc:sldMk cId="3114305349" sldId="666"/>
            <ac:spMk id="8" creationId="{36DD2C16-A324-4396-835A-9EDC22E0694B}"/>
          </ac:spMkLst>
        </pc:spChg>
        <pc:spChg chg="mod">
          <ac:chgData name="Chan Zhi Wen, Ian" userId="10427a44-90a0-4c20-831c-e237817aaaf3" providerId="ADAL" clId="{E72DEC30-4986-4223-94FA-BFA44084D348}" dt="2023-03-17T08:01:25.566" v="1194" actId="164"/>
          <ac:spMkLst>
            <pc:docMk/>
            <pc:sldMk cId="3114305349" sldId="666"/>
            <ac:spMk id="19" creationId="{ABE39AB7-4E14-1478-F3BD-1CDEF2E0BCF3}"/>
          </ac:spMkLst>
        </pc:spChg>
        <pc:spChg chg="mod">
          <ac:chgData name="Chan Zhi Wen, Ian" userId="10427a44-90a0-4c20-831c-e237817aaaf3" providerId="ADAL" clId="{E72DEC30-4986-4223-94FA-BFA44084D348}" dt="2023-03-17T08:01:25.566" v="1194" actId="164"/>
          <ac:spMkLst>
            <pc:docMk/>
            <pc:sldMk cId="3114305349" sldId="666"/>
            <ac:spMk id="20" creationId="{73E746BB-7AA8-0BC6-C222-B4F9F3BDC722}"/>
          </ac:spMkLst>
        </pc:spChg>
        <pc:spChg chg="mod">
          <ac:chgData name="Chan Zhi Wen, Ian" userId="10427a44-90a0-4c20-831c-e237817aaaf3" providerId="ADAL" clId="{E72DEC30-4986-4223-94FA-BFA44084D348}" dt="2023-03-17T08:03:00.795" v="1209" actId="1076"/>
          <ac:spMkLst>
            <pc:docMk/>
            <pc:sldMk cId="3114305349" sldId="666"/>
            <ac:spMk id="21" creationId="{EBBEB7BF-942C-C442-7F34-9A7D8837F513}"/>
          </ac:spMkLst>
        </pc:spChg>
        <pc:grpChg chg="add mod">
          <ac:chgData name="Chan Zhi Wen, Ian" userId="10427a44-90a0-4c20-831c-e237817aaaf3" providerId="ADAL" clId="{E72DEC30-4986-4223-94FA-BFA44084D348}" dt="2023-03-17T08:02:56.897" v="1208" actId="1076"/>
          <ac:grpSpMkLst>
            <pc:docMk/>
            <pc:sldMk cId="3114305349" sldId="666"/>
            <ac:grpSpMk id="9" creationId="{E4138FFC-1D4F-F155-7B07-542FB8390B0D}"/>
          </ac:grpSpMkLst>
        </pc:grpChg>
        <pc:picChg chg="mod">
          <ac:chgData name="Chan Zhi Wen, Ian" userId="10427a44-90a0-4c20-831c-e237817aaaf3" providerId="ADAL" clId="{E72DEC30-4986-4223-94FA-BFA44084D348}" dt="2023-03-17T08:01:25.566" v="1194" actId="164"/>
          <ac:picMkLst>
            <pc:docMk/>
            <pc:sldMk cId="3114305349" sldId="666"/>
            <ac:picMk id="15" creationId="{F487F31A-7CF0-A7D4-84CB-D75D1F650E67}"/>
          </ac:picMkLst>
        </pc:picChg>
        <pc:picChg chg="mod">
          <ac:chgData name="Chan Zhi Wen, Ian" userId="10427a44-90a0-4c20-831c-e237817aaaf3" providerId="ADAL" clId="{E72DEC30-4986-4223-94FA-BFA44084D348}" dt="2023-03-17T08:03:25.834" v="1220" actId="1035"/>
          <ac:picMkLst>
            <pc:docMk/>
            <pc:sldMk cId="3114305349" sldId="666"/>
            <ac:picMk id="18" creationId="{FAE37AB7-8B9D-3504-3C6D-22394520E329}"/>
          </ac:picMkLst>
        </pc:picChg>
        <pc:picChg chg="del">
          <ac:chgData name="Chan Zhi Wen, Ian" userId="10427a44-90a0-4c20-831c-e237817aaaf3" providerId="ADAL" clId="{E72DEC30-4986-4223-94FA-BFA44084D348}" dt="2023-03-17T08:01:01.221" v="1189" actId="478"/>
          <ac:picMkLst>
            <pc:docMk/>
            <pc:sldMk cId="3114305349" sldId="666"/>
            <ac:picMk id="23" creationId="{DF3209AC-A3FF-AF47-7C9E-7361107D522D}"/>
          </ac:picMkLst>
        </pc:picChg>
        <pc:cxnChg chg="mod">
          <ac:chgData name="Chan Zhi Wen, Ian" userId="10427a44-90a0-4c20-831c-e237817aaaf3" providerId="ADAL" clId="{E72DEC30-4986-4223-94FA-BFA44084D348}" dt="2023-03-17T08:03:06.683" v="1212" actId="14100"/>
          <ac:cxnSpMkLst>
            <pc:docMk/>
            <pc:sldMk cId="3114305349" sldId="666"/>
            <ac:cxnSpMk id="24" creationId="{5CD3ED45-AEC3-CBFB-2C6E-902B94BDCEA6}"/>
          </ac:cxnSpMkLst>
        </pc:cxnChg>
      </pc:sldChg>
      <pc:sldChg chg="delSp modSp add mod">
        <pc:chgData name="Chan Zhi Wen, Ian" userId="10427a44-90a0-4c20-831c-e237817aaaf3" providerId="ADAL" clId="{E72DEC30-4986-4223-94FA-BFA44084D348}" dt="2023-03-17T08:12:30.884" v="1442" actId="14100"/>
        <pc:sldMkLst>
          <pc:docMk/>
          <pc:sldMk cId="2864197823" sldId="667"/>
        </pc:sldMkLst>
        <pc:spChg chg="mod">
          <ac:chgData name="Chan Zhi Wen, Ian" userId="10427a44-90a0-4c20-831c-e237817aaaf3" providerId="ADAL" clId="{E72DEC30-4986-4223-94FA-BFA44084D348}" dt="2023-03-17T08:09:07.923" v="1375" actId="20577"/>
          <ac:spMkLst>
            <pc:docMk/>
            <pc:sldMk cId="2864197823" sldId="667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8:12:18.621" v="1438" actId="1076"/>
          <ac:spMkLst>
            <pc:docMk/>
            <pc:sldMk cId="2864197823" sldId="667"/>
            <ac:spMk id="4" creationId="{0F7E2A2E-B449-EAEE-F0CA-E1C9871ECAAF}"/>
          </ac:spMkLst>
        </pc:spChg>
        <pc:spChg chg="mod">
          <ac:chgData name="Chan Zhi Wen, Ian" userId="10427a44-90a0-4c20-831c-e237817aaaf3" providerId="ADAL" clId="{E72DEC30-4986-4223-94FA-BFA44084D348}" dt="2023-03-17T08:08:10.910" v="1344" actId="21"/>
          <ac:spMkLst>
            <pc:docMk/>
            <pc:sldMk cId="2864197823" sldId="667"/>
            <ac:spMk id="6" creationId="{87BCC078-00D5-461C-B3E9-9804A7C21219}"/>
          </ac:spMkLst>
        </pc:spChg>
        <pc:spChg chg="mod">
          <ac:chgData name="Chan Zhi Wen, Ian" userId="10427a44-90a0-4c20-831c-e237817aaaf3" providerId="ADAL" clId="{E72DEC30-4986-4223-94FA-BFA44084D348}" dt="2023-03-17T08:08:20.466" v="1349" actId="21"/>
          <ac:spMkLst>
            <pc:docMk/>
            <pc:sldMk cId="2864197823" sldId="667"/>
            <ac:spMk id="7" creationId="{168EF4AF-553F-42E1-8287-FA52B0D831D1}"/>
          </ac:spMkLst>
        </pc:spChg>
        <pc:spChg chg="mod">
          <ac:chgData name="Chan Zhi Wen, Ian" userId="10427a44-90a0-4c20-831c-e237817aaaf3" providerId="ADAL" clId="{E72DEC30-4986-4223-94FA-BFA44084D348}" dt="2023-03-17T08:10:21.048" v="1393" actId="1076"/>
          <ac:spMkLst>
            <pc:docMk/>
            <pc:sldMk cId="2864197823" sldId="667"/>
            <ac:spMk id="11" creationId="{C4CC758B-A667-41CE-8E34-2BE44E95C27B}"/>
          </ac:spMkLst>
        </pc:spChg>
        <pc:picChg chg="mod">
          <ac:chgData name="Chan Zhi Wen, Ian" userId="10427a44-90a0-4c20-831c-e237817aaaf3" providerId="ADAL" clId="{E72DEC30-4986-4223-94FA-BFA44084D348}" dt="2023-03-17T08:12:21.178" v="1439" actId="14100"/>
          <ac:picMkLst>
            <pc:docMk/>
            <pc:sldMk cId="2864197823" sldId="667"/>
            <ac:picMk id="8" creationId="{81E792F2-AB56-468C-A974-108B539144A6}"/>
          </ac:picMkLst>
        </pc:picChg>
        <pc:picChg chg="mod">
          <ac:chgData name="Chan Zhi Wen, Ian" userId="10427a44-90a0-4c20-831c-e237817aaaf3" providerId="ADAL" clId="{E72DEC30-4986-4223-94FA-BFA44084D348}" dt="2023-03-17T08:12:23.728" v="1440" actId="14100"/>
          <ac:picMkLst>
            <pc:docMk/>
            <pc:sldMk cId="2864197823" sldId="667"/>
            <ac:picMk id="10" creationId="{A39CD9CB-0629-4717-8F16-DBE860B6201C}"/>
          </ac:picMkLst>
        </pc:picChg>
        <pc:picChg chg="del">
          <ac:chgData name="Chan Zhi Wen, Ian" userId="10427a44-90a0-4c20-831c-e237817aaaf3" providerId="ADAL" clId="{E72DEC30-4986-4223-94FA-BFA44084D348}" dt="2023-03-17T08:08:01.899" v="1342" actId="478"/>
          <ac:picMkLst>
            <pc:docMk/>
            <pc:sldMk cId="2864197823" sldId="667"/>
            <ac:picMk id="12" creationId="{066AC1C1-01EA-4F19-B027-1B077C2631D9}"/>
          </ac:picMkLst>
        </pc:picChg>
        <pc:cxnChg chg="mod">
          <ac:chgData name="Chan Zhi Wen, Ian" userId="10427a44-90a0-4c20-831c-e237817aaaf3" providerId="ADAL" clId="{E72DEC30-4986-4223-94FA-BFA44084D348}" dt="2023-03-17T08:12:30.884" v="1442" actId="14100"/>
          <ac:cxnSpMkLst>
            <pc:docMk/>
            <pc:sldMk cId="2864197823" sldId="667"/>
            <ac:cxnSpMk id="9" creationId="{3D47D0AC-2389-751C-38C6-AC25200D24F9}"/>
          </ac:cxnSpMkLst>
        </pc:cxnChg>
        <pc:cxnChg chg="mod">
          <ac:chgData name="Chan Zhi Wen, Ian" userId="10427a44-90a0-4c20-831c-e237817aaaf3" providerId="ADAL" clId="{E72DEC30-4986-4223-94FA-BFA44084D348}" dt="2023-03-17T08:10:18.514" v="1392" actId="14100"/>
          <ac:cxnSpMkLst>
            <pc:docMk/>
            <pc:sldMk cId="2864197823" sldId="667"/>
            <ac:cxnSpMk id="13" creationId="{09407EDE-841F-47FF-B0E8-DA6AE36D873F}"/>
          </ac:cxnSpMkLst>
        </pc:cxnChg>
        <pc:cxnChg chg="mod">
          <ac:chgData name="Chan Zhi Wen, Ian" userId="10427a44-90a0-4c20-831c-e237817aaaf3" providerId="ADAL" clId="{E72DEC30-4986-4223-94FA-BFA44084D348}" dt="2023-03-17T08:12:27.973" v="1441" actId="14100"/>
          <ac:cxnSpMkLst>
            <pc:docMk/>
            <pc:sldMk cId="2864197823" sldId="667"/>
            <ac:cxnSpMk id="15" creationId="{7F1B3E48-51E9-D06E-2D46-52EF45A41CC3}"/>
          </ac:cxnSpMkLst>
        </pc:cxnChg>
      </pc:sldChg>
      <pc:sldChg chg="modSp add mod">
        <pc:chgData name="Chan Zhi Wen, Ian" userId="10427a44-90a0-4c20-831c-e237817aaaf3" providerId="ADAL" clId="{E72DEC30-4986-4223-94FA-BFA44084D348}" dt="2023-03-17T08:31:58.950" v="1672" actId="1036"/>
        <pc:sldMkLst>
          <pc:docMk/>
          <pc:sldMk cId="4288562382" sldId="668"/>
        </pc:sldMkLst>
        <pc:spChg chg="mod">
          <ac:chgData name="Chan Zhi Wen, Ian" userId="10427a44-90a0-4c20-831c-e237817aaaf3" providerId="ADAL" clId="{E72DEC30-4986-4223-94FA-BFA44084D348}" dt="2023-03-17T08:30:18.735" v="1577" actId="14100"/>
          <ac:spMkLst>
            <pc:docMk/>
            <pc:sldMk cId="4288562382" sldId="668"/>
            <ac:spMk id="63" creationId="{ACCAC017-B752-4174-A464-EDD4020C8AA6}"/>
          </ac:spMkLst>
        </pc:spChg>
        <pc:spChg chg="mod">
          <ac:chgData name="Chan Zhi Wen, Ian" userId="10427a44-90a0-4c20-831c-e237817aaaf3" providerId="ADAL" clId="{E72DEC30-4986-4223-94FA-BFA44084D348}" dt="2023-03-17T08:31:41.842" v="1658" actId="6549"/>
          <ac:spMkLst>
            <pc:docMk/>
            <pc:sldMk cId="4288562382" sldId="668"/>
            <ac:spMk id="83" creationId="{9F1B0246-989E-4D95-9801-B3871110FE40}"/>
          </ac:spMkLst>
        </pc:spChg>
        <pc:spChg chg="mod">
          <ac:chgData name="Chan Zhi Wen, Ian" userId="10427a44-90a0-4c20-831c-e237817aaaf3" providerId="ADAL" clId="{E72DEC30-4986-4223-94FA-BFA44084D348}" dt="2023-03-17T08:30:33.860" v="1588" actId="1037"/>
          <ac:spMkLst>
            <pc:docMk/>
            <pc:sldMk cId="4288562382" sldId="668"/>
            <ac:spMk id="121" creationId="{172653C7-BE05-468B-9DE8-DEFA4E08DC72}"/>
          </ac:spMkLst>
        </pc:spChg>
        <pc:spChg chg="mod">
          <ac:chgData name="Chan Zhi Wen, Ian" userId="10427a44-90a0-4c20-831c-e237817aaaf3" providerId="ADAL" clId="{E72DEC30-4986-4223-94FA-BFA44084D348}" dt="2023-03-17T08:31:09.455" v="1625" actId="1037"/>
          <ac:spMkLst>
            <pc:docMk/>
            <pc:sldMk cId="4288562382" sldId="668"/>
            <ac:spMk id="122" creationId="{8AB14BCA-E3B2-43E6-921F-BDE2A4105D30}"/>
          </ac:spMkLst>
        </pc:spChg>
        <pc:spChg chg="mod">
          <ac:chgData name="Chan Zhi Wen, Ian" userId="10427a44-90a0-4c20-831c-e237817aaaf3" providerId="ADAL" clId="{E72DEC30-4986-4223-94FA-BFA44084D348}" dt="2023-03-17T08:31:48.073" v="1666" actId="20577"/>
          <ac:spMkLst>
            <pc:docMk/>
            <pc:sldMk cId="4288562382" sldId="668"/>
            <ac:spMk id="158" creationId="{AAE57885-7F6E-4B7F-A486-72822BCCAD30}"/>
          </ac:spMkLst>
        </pc:spChg>
        <pc:spChg chg="mod">
          <ac:chgData name="Chan Zhi Wen, Ian" userId="10427a44-90a0-4c20-831c-e237817aaaf3" providerId="ADAL" clId="{E72DEC30-4986-4223-94FA-BFA44084D348}" dt="2023-03-17T08:31:58.950" v="1672" actId="1036"/>
          <ac:spMkLst>
            <pc:docMk/>
            <pc:sldMk cId="4288562382" sldId="668"/>
            <ac:spMk id="159" creationId="{BC1FBD3A-52D9-4F5E-A54A-113C84D8CF2D}"/>
          </ac:spMkLst>
        </pc:spChg>
      </pc:sldChg>
      <pc:sldChg chg="addSp modSp new del mod">
        <pc:chgData name="Chan Zhi Wen, Ian" userId="10427a44-90a0-4c20-831c-e237817aaaf3" providerId="ADAL" clId="{E72DEC30-4986-4223-94FA-BFA44084D348}" dt="2023-03-17T11:07:57.817" v="5137" actId="47"/>
        <pc:sldMkLst>
          <pc:docMk/>
          <pc:sldMk cId="3039977983" sldId="669"/>
        </pc:sldMkLst>
        <pc:spChg chg="add mod">
          <ac:chgData name="Chan Zhi Wen, Ian" userId="10427a44-90a0-4c20-831c-e237817aaaf3" providerId="ADAL" clId="{E72DEC30-4986-4223-94FA-BFA44084D348}" dt="2023-03-17T08:32:41.277" v="1711" actId="403"/>
          <ac:spMkLst>
            <pc:docMk/>
            <pc:sldMk cId="3039977983" sldId="669"/>
            <ac:spMk id="2" creationId="{A2DA7E22-A7FB-67B0-BCD9-DC9FE8A90E43}"/>
          </ac:spMkLst>
        </pc:spChg>
      </pc:sldChg>
      <pc:sldChg chg="add del">
        <pc:chgData name="Chan Zhi Wen, Ian" userId="10427a44-90a0-4c20-831c-e237817aaaf3" providerId="ADAL" clId="{E72DEC30-4986-4223-94FA-BFA44084D348}" dt="2023-03-17T11:08:02.734" v="5139" actId="47"/>
        <pc:sldMkLst>
          <pc:docMk/>
          <pc:sldMk cId="1397823292" sldId="670"/>
        </pc:sldMkLst>
      </pc:sldChg>
      <pc:sldChg chg="add del">
        <pc:chgData name="Chan Zhi Wen, Ian" userId="10427a44-90a0-4c20-831c-e237817aaaf3" providerId="ADAL" clId="{E72DEC30-4986-4223-94FA-BFA44084D348}" dt="2023-03-17T08:32:50.314" v="1713"/>
        <pc:sldMkLst>
          <pc:docMk/>
          <pc:sldMk cId="3347657667" sldId="670"/>
        </pc:sldMkLst>
      </pc:sldChg>
      <pc:sldChg chg="add del">
        <pc:chgData name="Chan Zhi Wen, Ian" userId="10427a44-90a0-4c20-831c-e237817aaaf3" providerId="ADAL" clId="{E72DEC30-4986-4223-94FA-BFA44084D348}" dt="2023-03-17T08:33:13.479" v="1721"/>
        <pc:sldMkLst>
          <pc:docMk/>
          <pc:sldMk cId="317205905" sldId="671"/>
        </pc:sldMkLst>
      </pc:sldChg>
      <pc:sldChg chg="add del">
        <pc:chgData name="Chan Zhi Wen, Ian" userId="10427a44-90a0-4c20-831c-e237817aaaf3" providerId="ADAL" clId="{E72DEC30-4986-4223-94FA-BFA44084D348}" dt="2023-03-17T11:08:07.866" v="5141" actId="47"/>
        <pc:sldMkLst>
          <pc:docMk/>
          <pc:sldMk cId="2786311109" sldId="671"/>
        </pc:sldMkLst>
      </pc:sldChg>
      <pc:sldChg chg="add del">
        <pc:chgData name="Chan Zhi Wen, Ian" userId="10427a44-90a0-4c20-831c-e237817aaaf3" providerId="ADAL" clId="{E72DEC30-4986-4223-94FA-BFA44084D348}" dt="2023-03-17T08:33:11.403" v="1719"/>
        <pc:sldMkLst>
          <pc:docMk/>
          <pc:sldMk cId="810431509" sldId="672"/>
        </pc:sldMkLst>
      </pc:sldChg>
      <pc:sldChg chg="add del">
        <pc:chgData name="Chan Zhi Wen, Ian" userId="10427a44-90a0-4c20-831c-e237817aaaf3" providerId="ADAL" clId="{E72DEC30-4986-4223-94FA-BFA44084D348}" dt="2023-03-17T11:08:18.113" v="5143" actId="47"/>
        <pc:sldMkLst>
          <pc:docMk/>
          <pc:sldMk cId="4225186343" sldId="672"/>
        </pc:sldMkLst>
      </pc:sldChg>
      <pc:sldChg chg="add">
        <pc:chgData name="Chan Zhi Wen, Ian" userId="10427a44-90a0-4c20-831c-e237817aaaf3" providerId="ADAL" clId="{E72DEC30-4986-4223-94FA-BFA44084D348}" dt="2023-03-17T08:34:02.734" v="1728"/>
        <pc:sldMkLst>
          <pc:docMk/>
          <pc:sldMk cId="3033615297" sldId="673"/>
        </pc:sldMkLst>
      </pc:sldChg>
      <pc:sldChg chg="addSp delSp modSp add mod">
        <pc:chgData name="Chan Zhi Wen, Ian" userId="10427a44-90a0-4c20-831c-e237817aaaf3" providerId="ADAL" clId="{E72DEC30-4986-4223-94FA-BFA44084D348}" dt="2023-03-17T09:30:48.466" v="2482" actId="20577"/>
        <pc:sldMkLst>
          <pc:docMk/>
          <pc:sldMk cId="852371668" sldId="674"/>
        </pc:sldMkLst>
        <pc:spChg chg="mod">
          <ac:chgData name="Chan Zhi Wen, Ian" userId="10427a44-90a0-4c20-831c-e237817aaaf3" providerId="ADAL" clId="{E72DEC30-4986-4223-94FA-BFA44084D348}" dt="2023-03-17T09:17:40.082" v="2079" actId="20577"/>
          <ac:spMkLst>
            <pc:docMk/>
            <pc:sldMk cId="852371668" sldId="674"/>
            <ac:spMk id="3" creationId="{E6CD1D97-2687-4B15-BF3D-D09058FCEB2F}"/>
          </ac:spMkLst>
        </pc:spChg>
        <pc:spChg chg="del">
          <ac:chgData name="Chan Zhi Wen, Ian" userId="10427a44-90a0-4c20-831c-e237817aaaf3" providerId="ADAL" clId="{E72DEC30-4986-4223-94FA-BFA44084D348}" dt="2023-03-17T09:17:57.108" v="2080" actId="478"/>
          <ac:spMkLst>
            <pc:docMk/>
            <pc:sldMk cId="852371668" sldId="674"/>
            <ac:spMk id="7" creationId="{9D1DCDF2-2F65-41DB-A3CA-6C41CD706089}"/>
          </ac:spMkLst>
        </pc:spChg>
        <pc:spChg chg="mod">
          <ac:chgData name="Chan Zhi Wen, Ian" userId="10427a44-90a0-4c20-831c-e237817aaaf3" providerId="ADAL" clId="{E72DEC30-4986-4223-94FA-BFA44084D348}" dt="2023-03-17T09:28:09.394" v="2240" actId="1076"/>
          <ac:spMkLst>
            <pc:docMk/>
            <pc:sldMk cId="852371668" sldId="674"/>
            <ac:spMk id="12" creationId="{8A360F57-BCD1-475F-8482-E8EB8106CCE1}"/>
          </ac:spMkLst>
        </pc:spChg>
        <pc:spChg chg="del">
          <ac:chgData name="Chan Zhi Wen, Ian" userId="10427a44-90a0-4c20-831c-e237817aaaf3" providerId="ADAL" clId="{E72DEC30-4986-4223-94FA-BFA44084D348}" dt="2023-03-17T09:18:01.283" v="2081" actId="478"/>
          <ac:spMkLst>
            <pc:docMk/>
            <pc:sldMk cId="852371668" sldId="674"/>
            <ac:spMk id="17" creationId="{9B6EC02B-2097-4404-AC56-CCA728F620C2}"/>
          </ac:spMkLst>
        </pc:spChg>
        <pc:spChg chg="add mod">
          <ac:chgData name="Chan Zhi Wen, Ian" userId="10427a44-90a0-4c20-831c-e237817aaaf3" providerId="ADAL" clId="{E72DEC30-4986-4223-94FA-BFA44084D348}" dt="2023-03-17T09:30:48.466" v="2482" actId="20577"/>
          <ac:spMkLst>
            <pc:docMk/>
            <pc:sldMk cId="852371668" sldId="674"/>
            <ac:spMk id="19" creationId="{C447E4FC-524F-7542-FF81-4D186C8D4461}"/>
          </ac:spMkLst>
        </pc:spChg>
        <pc:spChg chg="add mod">
          <ac:chgData name="Chan Zhi Wen, Ian" userId="10427a44-90a0-4c20-831c-e237817aaaf3" providerId="ADAL" clId="{E72DEC30-4986-4223-94FA-BFA44084D348}" dt="2023-03-17T09:30:22.218" v="2434" actId="1038"/>
          <ac:spMkLst>
            <pc:docMk/>
            <pc:sldMk cId="852371668" sldId="674"/>
            <ac:spMk id="21" creationId="{4D403B03-3C5C-F791-23F0-62A8D16560DE}"/>
          </ac:spMkLst>
        </pc:spChg>
        <pc:picChg chg="del">
          <ac:chgData name="Chan Zhi Wen, Ian" userId="10427a44-90a0-4c20-831c-e237817aaaf3" providerId="ADAL" clId="{E72DEC30-4986-4223-94FA-BFA44084D348}" dt="2023-03-17T09:18:01.283" v="2081" actId="478"/>
          <ac:picMkLst>
            <pc:docMk/>
            <pc:sldMk cId="852371668" sldId="674"/>
            <ac:picMk id="9" creationId="{2435FD7B-8174-450A-A320-2792341F1E3D}"/>
          </ac:picMkLst>
        </pc:picChg>
        <pc:picChg chg="mod">
          <ac:chgData name="Chan Zhi Wen, Ian" userId="10427a44-90a0-4c20-831c-e237817aaaf3" providerId="ADAL" clId="{E72DEC30-4986-4223-94FA-BFA44084D348}" dt="2023-03-17T09:28:09.394" v="2240" actId="1076"/>
          <ac:picMkLst>
            <pc:docMk/>
            <pc:sldMk cId="852371668" sldId="674"/>
            <ac:picMk id="11" creationId="{1F434474-7BD3-40BE-B776-5D5498E37CF6}"/>
          </ac:picMkLst>
        </pc:picChg>
        <pc:picChg chg="add mod">
          <ac:chgData name="Chan Zhi Wen, Ian" userId="10427a44-90a0-4c20-831c-e237817aaaf3" providerId="ADAL" clId="{E72DEC30-4986-4223-94FA-BFA44084D348}" dt="2023-03-17T09:19:24.664" v="2093" actId="1076"/>
          <ac:picMkLst>
            <pc:docMk/>
            <pc:sldMk cId="852371668" sldId="674"/>
            <ac:picMk id="14" creationId="{CB42DDC8-12F9-77E3-611E-CA5A0527D567}"/>
          </ac:picMkLst>
        </pc:picChg>
        <pc:picChg chg="add mod">
          <ac:chgData name="Chan Zhi Wen, Ian" userId="10427a44-90a0-4c20-831c-e237817aaaf3" providerId="ADAL" clId="{E72DEC30-4986-4223-94FA-BFA44084D348}" dt="2023-03-17T09:20:52.655" v="2098" actId="14100"/>
          <ac:picMkLst>
            <pc:docMk/>
            <pc:sldMk cId="852371668" sldId="674"/>
            <ac:picMk id="16" creationId="{761B351A-E957-C09A-006B-DF200ACBCAEC}"/>
          </ac:picMkLst>
        </pc:picChg>
        <pc:cxnChg chg="del">
          <ac:chgData name="Chan Zhi Wen, Ian" userId="10427a44-90a0-4c20-831c-e237817aaaf3" providerId="ADAL" clId="{E72DEC30-4986-4223-94FA-BFA44084D348}" dt="2023-03-17T09:17:57.108" v="2080" actId="478"/>
          <ac:cxnSpMkLst>
            <pc:docMk/>
            <pc:sldMk cId="852371668" sldId="674"/>
            <ac:cxnSpMk id="4" creationId="{A182EA1E-4D15-00EB-A410-756B7819515E}"/>
          </ac:cxnSpMkLst>
        </pc:cxnChg>
        <pc:cxnChg chg="del">
          <ac:chgData name="Chan Zhi Wen, Ian" userId="10427a44-90a0-4c20-831c-e237817aaaf3" providerId="ADAL" clId="{E72DEC30-4986-4223-94FA-BFA44084D348}" dt="2023-03-17T09:17:57.108" v="2080" actId="478"/>
          <ac:cxnSpMkLst>
            <pc:docMk/>
            <pc:sldMk cId="852371668" sldId="674"/>
            <ac:cxnSpMk id="6" creationId="{5D8651BB-502A-46FD-B4D5-C3D262CB0147}"/>
          </ac:cxnSpMkLst>
        </pc:cxnChg>
        <pc:cxnChg chg="del">
          <ac:chgData name="Chan Zhi Wen, Ian" userId="10427a44-90a0-4c20-831c-e237817aaaf3" providerId="ADAL" clId="{E72DEC30-4986-4223-94FA-BFA44084D348}" dt="2023-03-17T09:17:57.108" v="2080" actId="478"/>
          <ac:cxnSpMkLst>
            <pc:docMk/>
            <pc:sldMk cId="852371668" sldId="674"/>
            <ac:cxnSpMk id="10" creationId="{9503AEC0-8ADA-7DF6-06C8-3DB23CA2661C}"/>
          </ac:cxnSpMkLst>
        </pc:cxnChg>
        <pc:cxnChg chg="del">
          <ac:chgData name="Chan Zhi Wen, Ian" userId="10427a44-90a0-4c20-831c-e237817aaaf3" providerId="ADAL" clId="{E72DEC30-4986-4223-94FA-BFA44084D348}" dt="2023-03-17T09:17:57.108" v="2080" actId="478"/>
          <ac:cxnSpMkLst>
            <pc:docMk/>
            <pc:sldMk cId="852371668" sldId="674"/>
            <ac:cxnSpMk id="13" creationId="{1F7E9BEE-9B33-40C1-8886-0217536DE852}"/>
          </ac:cxnSpMkLst>
        </pc:cxnChg>
        <pc:cxnChg chg="add mod">
          <ac:chgData name="Chan Zhi Wen, Ian" userId="10427a44-90a0-4c20-831c-e237817aaaf3" providerId="ADAL" clId="{E72DEC30-4986-4223-94FA-BFA44084D348}" dt="2023-03-17T09:29:20.087" v="2244" actId="14100"/>
          <ac:cxnSpMkLst>
            <pc:docMk/>
            <pc:sldMk cId="852371668" sldId="674"/>
            <ac:cxnSpMk id="18" creationId="{F001AC92-9FF8-19EE-DBA1-E7AC42E84E77}"/>
          </ac:cxnSpMkLst>
        </pc:cxnChg>
        <pc:cxnChg chg="add mod">
          <ac:chgData name="Chan Zhi Wen, Ian" userId="10427a44-90a0-4c20-831c-e237817aaaf3" providerId="ADAL" clId="{E72DEC30-4986-4223-94FA-BFA44084D348}" dt="2023-03-17T09:30:18.137" v="2428" actId="1076"/>
          <ac:cxnSpMkLst>
            <pc:docMk/>
            <pc:sldMk cId="852371668" sldId="674"/>
            <ac:cxnSpMk id="22" creationId="{C5EBE280-DB9C-CA26-8129-6EA647D40108}"/>
          </ac:cxnSpMkLst>
        </pc:cxnChg>
      </pc:sldChg>
      <pc:sldChg chg="addSp delSp modSp add mod">
        <pc:chgData name="Chan Zhi Wen, Ian" userId="10427a44-90a0-4c20-831c-e237817aaaf3" providerId="ADAL" clId="{E72DEC30-4986-4223-94FA-BFA44084D348}" dt="2023-03-17T09:35:30.272" v="2591" actId="20577"/>
        <pc:sldMkLst>
          <pc:docMk/>
          <pc:sldMk cId="2244339766" sldId="675"/>
        </pc:sldMkLst>
        <pc:spChg chg="mod">
          <ac:chgData name="Chan Zhi Wen, Ian" userId="10427a44-90a0-4c20-831c-e237817aaaf3" providerId="ADAL" clId="{E72DEC30-4986-4223-94FA-BFA44084D348}" dt="2023-03-17T09:35:30.272" v="2591" actId="20577"/>
          <ac:spMkLst>
            <pc:docMk/>
            <pc:sldMk cId="2244339766" sldId="675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E72DEC30-4986-4223-94FA-BFA44084D348}" dt="2023-03-17T09:27:49.697" v="2237" actId="166"/>
          <ac:spMkLst>
            <pc:docMk/>
            <pc:sldMk cId="2244339766" sldId="675"/>
            <ac:spMk id="7" creationId="{9D1DCDF2-2F65-41DB-A3CA-6C41CD706089}"/>
          </ac:spMkLst>
        </pc:spChg>
        <pc:spChg chg="mod ord">
          <ac:chgData name="Chan Zhi Wen, Ian" userId="10427a44-90a0-4c20-831c-e237817aaaf3" providerId="ADAL" clId="{E72DEC30-4986-4223-94FA-BFA44084D348}" dt="2023-03-17T09:27:57.451" v="2239" actId="1076"/>
          <ac:spMkLst>
            <pc:docMk/>
            <pc:sldMk cId="2244339766" sldId="675"/>
            <ac:spMk id="12" creationId="{8A360F57-BCD1-475F-8482-E8EB8106CCE1}"/>
          </ac:spMkLst>
        </pc:spChg>
        <pc:spChg chg="del mod">
          <ac:chgData name="Chan Zhi Wen, Ian" userId="10427a44-90a0-4c20-831c-e237817aaaf3" providerId="ADAL" clId="{E72DEC30-4986-4223-94FA-BFA44084D348}" dt="2023-03-17T09:27:26.826" v="2231" actId="478"/>
          <ac:spMkLst>
            <pc:docMk/>
            <pc:sldMk cId="2244339766" sldId="675"/>
            <ac:spMk id="17" creationId="{9B6EC02B-2097-4404-AC56-CCA728F620C2}"/>
          </ac:spMkLst>
        </pc:spChg>
        <pc:picChg chg="mod ord">
          <ac:chgData name="Chan Zhi Wen, Ian" userId="10427a44-90a0-4c20-831c-e237817aaaf3" providerId="ADAL" clId="{E72DEC30-4986-4223-94FA-BFA44084D348}" dt="2023-03-17T09:25:17.616" v="2178" actId="1038"/>
          <ac:picMkLst>
            <pc:docMk/>
            <pc:sldMk cId="2244339766" sldId="675"/>
            <ac:picMk id="9" creationId="{2435FD7B-8174-450A-A320-2792341F1E3D}"/>
          </ac:picMkLst>
        </pc:picChg>
        <pc:picChg chg="del">
          <ac:chgData name="Chan Zhi Wen, Ian" userId="10427a44-90a0-4c20-831c-e237817aaaf3" providerId="ADAL" clId="{E72DEC30-4986-4223-94FA-BFA44084D348}" dt="2023-03-17T09:21:29.022" v="2101" actId="478"/>
          <ac:picMkLst>
            <pc:docMk/>
            <pc:sldMk cId="2244339766" sldId="675"/>
            <ac:picMk id="11" creationId="{1F434474-7BD3-40BE-B776-5D5498E37CF6}"/>
          </ac:picMkLst>
        </pc:picChg>
        <pc:picChg chg="add mod">
          <ac:chgData name="Chan Zhi Wen, Ian" userId="10427a44-90a0-4c20-831c-e237817aaaf3" providerId="ADAL" clId="{E72DEC30-4986-4223-94FA-BFA44084D348}" dt="2023-03-17T09:27:52.154" v="2238" actId="14100"/>
          <ac:picMkLst>
            <pc:docMk/>
            <pc:sldMk cId="2244339766" sldId="675"/>
            <ac:picMk id="14" creationId="{69B2EA26-0A62-025B-8F11-DFF03259C7AE}"/>
          </ac:picMkLst>
        </pc:picChg>
        <pc:cxnChg chg="mod">
          <ac:chgData name="Chan Zhi Wen, Ian" userId="10427a44-90a0-4c20-831c-e237817aaaf3" providerId="ADAL" clId="{E72DEC30-4986-4223-94FA-BFA44084D348}" dt="2023-03-17T09:25:34.298" v="2182" actId="14100"/>
          <ac:cxnSpMkLst>
            <pc:docMk/>
            <pc:sldMk cId="2244339766" sldId="675"/>
            <ac:cxnSpMk id="4" creationId="{A182EA1E-4D15-00EB-A410-756B7819515E}"/>
          </ac:cxnSpMkLst>
        </pc:cxnChg>
        <pc:cxnChg chg="mod">
          <ac:chgData name="Chan Zhi Wen, Ian" userId="10427a44-90a0-4c20-831c-e237817aaaf3" providerId="ADAL" clId="{E72DEC30-4986-4223-94FA-BFA44084D348}" dt="2023-03-17T09:26:15.327" v="2194" actId="14100"/>
          <ac:cxnSpMkLst>
            <pc:docMk/>
            <pc:sldMk cId="2244339766" sldId="675"/>
            <ac:cxnSpMk id="6" creationId="{5D8651BB-502A-46FD-B4D5-C3D262CB0147}"/>
          </ac:cxnSpMkLst>
        </pc:cxnChg>
        <pc:cxnChg chg="mod">
          <ac:chgData name="Chan Zhi Wen, Ian" userId="10427a44-90a0-4c20-831c-e237817aaaf3" providerId="ADAL" clId="{E72DEC30-4986-4223-94FA-BFA44084D348}" dt="2023-03-17T09:25:38.728" v="2183" actId="14100"/>
          <ac:cxnSpMkLst>
            <pc:docMk/>
            <pc:sldMk cId="2244339766" sldId="675"/>
            <ac:cxnSpMk id="10" creationId="{9503AEC0-8ADA-7DF6-06C8-3DB23CA2661C}"/>
          </ac:cxnSpMkLst>
        </pc:cxnChg>
        <pc:cxnChg chg="mod ord">
          <ac:chgData name="Chan Zhi Wen, Ian" userId="10427a44-90a0-4c20-831c-e237817aaaf3" providerId="ADAL" clId="{E72DEC30-4986-4223-94FA-BFA44084D348}" dt="2023-03-17T09:26:24.699" v="2197" actId="166"/>
          <ac:cxnSpMkLst>
            <pc:docMk/>
            <pc:sldMk cId="2244339766" sldId="675"/>
            <ac:cxnSpMk id="13" creationId="{1F7E9BEE-9B33-40C1-8886-0217536DE852}"/>
          </ac:cxnSpMkLst>
        </pc:cxnChg>
      </pc:sldChg>
      <pc:sldChg chg="delSp modSp add mod">
        <pc:chgData name="Chan Zhi Wen, Ian" userId="10427a44-90a0-4c20-831c-e237817aaaf3" providerId="ADAL" clId="{E72DEC30-4986-4223-94FA-BFA44084D348}" dt="2023-03-17T09:42:11.640" v="2907" actId="1035"/>
        <pc:sldMkLst>
          <pc:docMk/>
          <pc:sldMk cId="2406978576" sldId="676"/>
        </pc:sldMkLst>
        <pc:spChg chg="mod">
          <ac:chgData name="Chan Zhi Wen, Ian" userId="10427a44-90a0-4c20-831c-e237817aaaf3" providerId="ADAL" clId="{E72DEC30-4986-4223-94FA-BFA44084D348}" dt="2023-03-17T09:38:38.169" v="2704" actId="6549"/>
          <ac:spMkLst>
            <pc:docMk/>
            <pc:sldMk cId="2406978576" sldId="676"/>
            <ac:spMk id="3" creationId="{E6CD1D97-2687-4B15-BF3D-D09058FCEB2F}"/>
          </ac:spMkLst>
        </pc:spChg>
        <pc:spChg chg="mod">
          <ac:chgData name="Chan Zhi Wen, Ian" userId="10427a44-90a0-4c20-831c-e237817aaaf3" providerId="ADAL" clId="{E72DEC30-4986-4223-94FA-BFA44084D348}" dt="2023-03-17T09:41:17.381" v="2868" actId="1076"/>
          <ac:spMkLst>
            <pc:docMk/>
            <pc:sldMk cId="2406978576" sldId="676"/>
            <ac:spMk id="11" creationId="{FEBD1FC7-8EF5-4033-9583-FE6FE449361B}"/>
          </ac:spMkLst>
        </pc:spChg>
        <pc:spChg chg="mod">
          <ac:chgData name="Chan Zhi Wen, Ian" userId="10427a44-90a0-4c20-831c-e237817aaaf3" providerId="ADAL" clId="{E72DEC30-4986-4223-94FA-BFA44084D348}" dt="2023-03-17T09:42:11.640" v="2907" actId="1035"/>
          <ac:spMkLst>
            <pc:docMk/>
            <pc:sldMk cId="2406978576" sldId="676"/>
            <ac:spMk id="26" creationId="{80FDFB94-DA4D-9096-5D47-E8D96D71EAB3}"/>
          </ac:spMkLst>
        </pc:spChg>
        <pc:picChg chg="mod">
          <ac:chgData name="Chan Zhi Wen, Ian" userId="10427a44-90a0-4c20-831c-e237817aaaf3" providerId="ADAL" clId="{E72DEC30-4986-4223-94FA-BFA44084D348}" dt="2023-03-17T09:40:34.540" v="2802" actId="1038"/>
          <ac:picMkLst>
            <pc:docMk/>
            <pc:sldMk cId="2406978576" sldId="676"/>
            <ac:picMk id="9" creationId="{B75C4960-FEBC-0628-B3CF-97E433919AD1}"/>
          </ac:picMkLst>
        </pc:picChg>
        <pc:picChg chg="mod">
          <ac:chgData name="Chan Zhi Wen, Ian" userId="10427a44-90a0-4c20-831c-e237817aaaf3" providerId="ADAL" clId="{E72DEC30-4986-4223-94FA-BFA44084D348}" dt="2023-03-17T09:41:01.811" v="2844" actId="1076"/>
          <ac:picMkLst>
            <pc:docMk/>
            <pc:sldMk cId="2406978576" sldId="676"/>
            <ac:picMk id="17" creationId="{75C95D28-FCD3-9C43-08CF-21D42BE3EC43}"/>
          </ac:picMkLst>
        </pc:picChg>
        <pc:picChg chg="del">
          <ac:chgData name="Chan Zhi Wen, Ian" userId="10427a44-90a0-4c20-831c-e237817aaaf3" providerId="ADAL" clId="{E72DEC30-4986-4223-94FA-BFA44084D348}" dt="2023-03-17T09:38:41.450" v="2705" actId="478"/>
          <ac:picMkLst>
            <pc:docMk/>
            <pc:sldMk cId="2406978576" sldId="676"/>
            <ac:picMk id="25" creationId="{1A4567B5-A6EC-1D25-2233-714D37C09A24}"/>
          </ac:picMkLst>
        </pc:picChg>
        <pc:cxnChg chg="mod">
          <ac:chgData name="Chan Zhi Wen, Ian" userId="10427a44-90a0-4c20-831c-e237817aaaf3" providerId="ADAL" clId="{E72DEC30-4986-4223-94FA-BFA44084D348}" dt="2023-03-17T09:39:45.233" v="2723" actId="14100"/>
          <ac:cxnSpMkLst>
            <pc:docMk/>
            <pc:sldMk cId="2406978576" sldId="676"/>
            <ac:cxnSpMk id="18" creationId="{E652C9EA-E3E9-00C4-958A-252AE3CDD0B7}"/>
          </ac:cxnSpMkLst>
        </pc:cxnChg>
        <pc:cxnChg chg="mod">
          <ac:chgData name="Chan Zhi Wen, Ian" userId="10427a44-90a0-4c20-831c-e237817aaaf3" providerId="ADAL" clId="{E72DEC30-4986-4223-94FA-BFA44084D348}" dt="2023-03-17T09:39:38.282" v="2721" actId="14100"/>
          <ac:cxnSpMkLst>
            <pc:docMk/>
            <pc:sldMk cId="2406978576" sldId="676"/>
            <ac:cxnSpMk id="21" creationId="{B3911F4D-2E33-18D8-8149-52E57FAB9B9E}"/>
          </ac:cxnSpMkLst>
        </pc:cxnChg>
      </pc:sldChg>
      <pc:sldChg chg="addSp delSp modSp add mod">
        <pc:chgData name="Chan Zhi Wen, Ian" userId="10427a44-90a0-4c20-831c-e237817aaaf3" providerId="ADAL" clId="{E72DEC30-4986-4223-94FA-BFA44084D348}" dt="2023-03-17T11:00:57.527" v="4916" actId="22"/>
        <pc:sldMkLst>
          <pc:docMk/>
          <pc:sldMk cId="2657837134" sldId="677"/>
        </pc:sldMkLst>
        <pc:spChg chg="mod">
          <ac:chgData name="Chan Zhi Wen, Ian" userId="10427a44-90a0-4c20-831c-e237817aaaf3" providerId="ADAL" clId="{E72DEC30-4986-4223-94FA-BFA44084D348}" dt="2023-03-17T10:28:54.510" v="4058" actId="20577"/>
          <ac:spMkLst>
            <pc:docMk/>
            <pc:sldMk cId="2657837134" sldId="677"/>
            <ac:spMk id="2" creationId="{FCF73F3D-7CBD-46D3-AD51-D6E4EA1B7A38}"/>
          </ac:spMkLst>
        </pc:spChg>
        <pc:spChg chg="del mod">
          <ac:chgData name="Chan Zhi Wen, Ian" userId="10427a44-90a0-4c20-831c-e237817aaaf3" providerId="ADAL" clId="{E72DEC30-4986-4223-94FA-BFA44084D348}" dt="2023-03-17T10:26:31.955" v="3853" actId="478"/>
          <ac:spMkLst>
            <pc:docMk/>
            <pc:sldMk cId="2657837134" sldId="677"/>
            <ac:spMk id="3" creationId="{E6CD1D97-2687-4B15-BF3D-D09058FCEB2F}"/>
          </ac:spMkLst>
        </pc:spChg>
        <pc:spChg chg="del">
          <ac:chgData name="Chan Zhi Wen, Ian" userId="10427a44-90a0-4c20-831c-e237817aaaf3" providerId="ADAL" clId="{E72DEC30-4986-4223-94FA-BFA44084D348}" dt="2023-03-17T10:26:14.182" v="3832" actId="478"/>
          <ac:spMkLst>
            <pc:docMk/>
            <pc:sldMk cId="2657837134" sldId="677"/>
            <ac:spMk id="6" creationId="{9E51E413-9A26-4F17-8C71-D6A37864FCC0}"/>
          </ac:spMkLst>
        </pc:spChg>
        <pc:spChg chg="del mod">
          <ac:chgData name="Chan Zhi Wen, Ian" userId="10427a44-90a0-4c20-831c-e237817aaaf3" providerId="ADAL" clId="{E72DEC30-4986-4223-94FA-BFA44084D348}" dt="2023-03-17T10:26:12.243" v="3831" actId="478"/>
          <ac:spMkLst>
            <pc:docMk/>
            <pc:sldMk cId="2657837134" sldId="677"/>
            <ac:spMk id="7" creationId="{66C1AA11-8FA8-47CA-ACA0-8D5DA123222C}"/>
          </ac:spMkLst>
        </pc:spChg>
        <pc:picChg chg="del">
          <ac:chgData name="Chan Zhi Wen, Ian" userId="10427a44-90a0-4c20-831c-e237817aaaf3" providerId="ADAL" clId="{E72DEC30-4986-4223-94FA-BFA44084D348}" dt="2023-03-17T10:26:01.049" v="3828" actId="478"/>
          <ac:picMkLst>
            <pc:docMk/>
            <pc:sldMk cId="2657837134" sldId="677"/>
            <ac:picMk id="8" creationId="{DED21682-D1FD-46F9-9DF9-6834412EC85C}"/>
          </ac:picMkLst>
        </pc:picChg>
        <pc:picChg chg="add del">
          <ac:chgData name="Chan Zhi Wen, Ian" userId="10427a44-90a0-4c20-831c-e237817aaaf3" providerId="ADAL" clId="{E72DEC30-4986-4223-94FA-BFA44084D348}" dt="2023-03-17T11:00:57.527" v="4916" actId="22"/>
          <ac:picMkLst>
            <pc:docMk/>
            <pc:sldMk cId="2657837134" sldId="677"/>
            <ac:picMk id="9" creationId="{26755DC0-FD6D-5244-F75C-D95198165D2A}"/>
          </ac:picMkLst>
        </pc:picChg>
      </pc:sldChg>
      <pc:sldChg chg="modSp add mod">
        <pc:chgData name="Chan Zhi Wen, Ian" userId="10427a44-90a0-4c20-831c-e237817aaaf3" providerId="ADAL" clId="{E72DEC30-4986-4223-94FA-BFA44084D348}" dt="2023-03-17T11:05:08.597" v="5049" actId="20577"/>
        <pc:sldMkLst>
          <pc:docMk/>
          <pc:sldMk cId="3825440616" sldId="678"/>
        </pc:sldMkLst>
        <pc:spChg chg="mod">
          <ac:chgData name="Chan Zhi Wen, Ian" userId="10427a44-90a0-4c20-831c-e237817aaaf3" providerId="ADAL" clId="{E72DEC30-4986-4223-94FA-BFA44084D348}" dt="2023-03-17T11:01:02.851" v="4920" actId="20577"/>
          <ac:spMkLst>
            <pc:docMk/>
            <pc:sldMk cId="3825440616" sldId="678"/>
            <ac:spMk id="2" creationId="{A26C2038-4E1A-4E26-99ED-E98533277339}"/>
          </ac:spMkLst>
        </pc:spChg>
        <pc:spChg chg="mod">
          <ac:chgData name="Chan Zhi Wen, Ian" userId="10427a44-90a0-4c20-831c-e237817aaaf3" providerId="ADAL" clId="{E72DEC30-4986-4223-94FA-BFA44084D348}" dt="2023-03-17T11:05:08.597" v="5049" actId="20577"/>
          <ac:spMkLst>
            <pc:docMk/>
            <pc:sldMk cId="3825440616" sldId="678"/>
            <ac:spMk id="3" creationId="{DA13C78F-C99F-42FA-823B-98A8A52EC600}"/>
          </ac:spMkLst>
        </pc:spChg>
      </pc:sldChg>
      <pc:sldChg chg="add">
        <pc:chgData name="Chan Zhi Wen, Ian" userId="10427a44-90a0-4c20-831c-e237817aaaf3" providerId="ADAL" clId="{E72DEC30-4986-4223-94FA-BFA44084D348}" dt="2023-03-17T11:00:58.955" v="4917"/>
        <pc:sldMkLst>
          <pc:docMk/>
          <pc:sldMk cId="960615737" sldId="679"/>
        </pc:sldMkLst>
      </pc:sldChg>
      <pc:sldChg chg="add">
        <pc:chgData name="Chan Zhi Wen, Ian" userId="10427a44-90a0-4c20-831c-e237817aaaf3" providerId="ADAL" clId="{E72DEC30-4986-4223-94FA-BFA44084D348}" dt="2023-03-17T11:07:56.475" v="5136"/>
        <pc:sldMkLst>
          <pc:docMk/>
          <pc:sldMk cId="2024965546" sldId="680"/>
        </pc:sldMkLst>
      </pc:sldChg>
      <pc:sldChg chg="add">
        <pc:chgData name="Chan Zhi Wen, Ian" userId="10427a44-90a0-4c20-831c-e237817aaaf3" providerId="ADAL" clId="{E72DEC30-4986-4223-94FA-BFA44084D348}" dt="2023-03-17T11:08:01.324" v="5138"/>
        <pc:sldMkLst>
          <pc:docMk/>
          <pc:sldMk cId="1039313910" sldId="681"/>
        </pc:sldMkLst>
      </pc:sldChg>
      <pc:sldChg chg="add">
        <pc:chgData name="Chan Zhi Wen, Ian" userId="10427a44-90a0-4c20-831c-e237817aaaf3" providerId="ADAL" clId="{E72DEC30-4986-4223-94FA-BFA44084D348}" dt="2023-03-17T11:08:06.553" v="5140"/>
        <pc:sldMkLst>
          <pc:docMk/>
          <pc:sldMk cId="30413197" sldId="682"/>
        </pc:sldMkLst>
      </pc:sldChg>
      <pc:sldChg chg="add">
        <pc:chgData name="Chan Zhi Wen, Ian" userId="10427a44-90a0-4c20-831c-e237817aaaf3" providerId="ADAL" clId="{E72DEC30-4986-4223-94FA-BFA44084D348}" dt="2023-03-17T11:08:16.856" v="5142"/>
        <pc:sldMkLst>
          <pc:docMk/>
          <pc:sldMk cId="521660717" sldId="683"/>
        </pc:sldMkLst>
      </pc:sldChg>
      <pc:sldChg chg="add">
        <pc:chgData name="Chan Zhi Wen, Ian" userId="10427a44-90a0-4c20-831c-e237817aaaf3" providerId="ADAL" clId="{E72DEC30-4986-4223-94FA-BFA44084D348}" dt="2023-03-18T01:34:05.333" v="5700"/>
        <pc:sldMkLst>
          <pc:docMk/>
          <pc:sldMk cId="545308355" sldId="684"/>
        </pc:sldMkLst>
      </pc:sldChg>
      <pc:sldChg chg="addSp modSp add del mod modNotes">
        <pc:chgData name="Chan Zhi Wen, Ian" userId="10427a44-90a0-4c20-831c-e237817aaaf3" providerId="ADAL" clId="{E72DEC30-4986-4223-94FA-BFA44084D348}" dt="2023-03-18T01:38:42.069" v="5718" actId="47"/>
        <pc:sldMkLst>
          <pc:docMk/>
          <pc:sldMk cId="850055652" sldId="685"/>
        </pc:sldMkLst>
        <pc:picChg chg="add mod replST">
          <ac:chgData name="Chan Zhi Wen, Ian" userId="10427a44-90a0-4c20-831c-e237817aaaf3" providerId="ADAL" clId="{E72DEC30-4986-4223-94FA-BFA44084D348}" dt="2023-03-18T01:37:12.322" v="5713"/>
          <ac:picMkLst>
            <pc:docMk/>
            <pc:sldMk cId="850055652" sldId="685"/>
            <ac:picMk id="3" creationId="{FC2859BE-9EAF-0A63-43C5-6E34F80DFEFC}"/>
          </ac:picMkLst>
        </pc:picChg>
      </pc:sldChg>
      <pc:sldChg chg="addSp modSp add del mod modNotes">
        <pc:chgData name="Chan Zhi Wen, Ian" userId="10427a44-90a0-4c20-831c-e237817aaaf3" providerId="ADAL" clId="{E72DEC30-4986-4223-94FA-BFA44084D348}" dt="2023-03-18T01:37:02.777" v="5709" actId="47"/>
        <pc:sldMkLst>
          <pc:docMk/>
          <pc:sldMk cId="2373348574" sldId="685"/>
        </pc:sldMkLst>
        <pc:picChg chg="add mod replST">
          <ac:chgData name="Chan Zhi Wen, Ian" userId="10427a44-90a0-4c20-831c-e237817aaaf3" providerId="ADAL" clId="{E72DEC30-4986-4223-94FA-BFA44084D348}" dt="2023-03-18T01:35:33.439" v="5705"/>
          <ac:picMkLst>
            <pc:docMk/>
            <pc:sldMk cId="2373348574" sldId="685"/>
            <ac:picMk id="3" creationId="{15EB90A1-8A8E-B343-AC69-7164BFBFCCC3}"/>
          </ac:picMkLst>
        </pc:picChg>
      </pc:sldChg>
      <pc:sldChg chg="addSp modSp add del mod modNotes">
        <pc:chgData name="Chan Zhi Wen, Ian" userId="10427a44-90a0-4c20-831c-e237817aaaf3" providerId="ADAL" clId="{E72DEC30-4986-4223-94FA-BFA44084D348}" dt="2023-03-18T01:39:20.279" v="5725" actId="47"/>
        <pc:sldMkLst>
          <pc:docMk/>
          <pc:sldMk cId="2710148225" sldId="685"/>
        </pc:sldMkLst>
        <pc:picChg chg="add mod replST">
          <ac:chgData name="Chan Zhi Wen, Ian" userId="10427a44-90a0-4c20-831c-e237817aaaf3" providerId="ADAL" clId="{E72DEC30-4986-4223-94FA-BFA44084D348}" dt="2023-03-18T01:38:59.453" v="5722"/>
          <ac:picMkLst>
            <pc:docMk/>
            <pc:sldMk cId="2710148225" sldId="685"/>
            <ac:picMk id="3" creationId="{8DEC3E7B-CAA4-7487-A614-6650766F9C1E}"/>
          </ac:picMkLst>
        </pc:picChg>
      </pc:sldChg>
      <pc:sldChg chg="addSp modSp add mod modNotes">
        <pc:chgData name="Chan Zhi Wen, Ian" userId="10427a44-90a0-4c20-831c-e237817aaaf3" providerId="ADAL" clId="{E72DEC30-4986-4223-94FA-BFA44084D348}" dt="2023-03-18T01:39:28.595" v="5731" actId="20577"/>
        <pc:sldMkLst>
          <pc:docMk/>
          <pc:sldMk cId="3843425621" sldId="685"/>
        </pc:sldMkLst>
        <pc:picChg chg="add mod replST">
          <ac:chgData name="Chan Zhi Wen, Ian" userId="10427a44-90a0-4c20-831c-e237817aaaf3" providerId="ADAL" clId="{E72DEC30-4986-4223-94FA-BFA44084D348}" dt="2023-03-18T01:39:28.543" v="5729"/>
          <ac:picMkLst>
            <pc:docMk/>
            <pc:sldMk cId="3843425621" sldId="685"/>
            <ac:picMk id="3" creationId="{5530F502-DCA6-EABF-01EC-38103EABFC5C}"/>
          </ac:picMkLst>
        </pc:picChg>
      </pc:sldChg>
      <pc:sldChg chg="modSp add mod">
        <pc:chgData name="Chan Zhi Wen, Ian" userId="10427a44-90a0-4c20-831c-e237817aaaf3" providerId="ADAL" clId="{E72DEC30-4986-4223-94FA-BFA44084D348}" dt="2023-03-18T01:42:52.135" v="6053" actId="1036"/>
        <pc:sldMkLst>
          <pc:docMk/>
          <pc:sldMk cId="1833734861" sldId="686"/>
        </pc:sldMkLst>
        <pc:spChg chg="mod">
          <ac:chgData name="Chan Zhi Wen, Ian" userId="10427a44-90a0-4c20-831c-e237817aaaf3" providerId="ADAL" clId="{E72DEC30-4986-4223-94FA-BFA44084D348}" dt="2023-03-18T01:42:43.617" v="6052" actId="6549"/>
          <ac:spMkLst>
            <pc:docMk/>
            <pc:sldMk cId="1833734861" sldId="686"/>
            <ac:spMk id="3" creationId="{62181E0B-95F1-B191-898D-887E35349F80}"/>
          </ac:spMkLst>
        </pc:spChg>
        <pc:spChg chg="mod">
          <ac:chgData name="Chan Zhi Wen, Ian" userId="10427a44-90a0-4c20-831c-e237817aaaf3" providerId="ADAL" clId="{E72DEC30-4986-4223-94FA-BFA44084D348}" dt="2023-03-18T01:42:37.215" v="6042" actId="1036"/>
          <ac:spMkLst>
            <pc:docMk/>
            <pc:sldMk cId="1833734861" sldId="686"/>
            <ac:spMk id="6" creationId="{F794AD91-016E-AE0C-8ED1-F5488DBC7D4B}"/>
          </ac:spMkLst>
        </pc:spChg>
        <pc:spChg chg="mod">
          <ac:chgData name="Chan Zhi Wen, Ian" userId="10427a44-90a0-4c20-831c-e237817aaaf3" providerId="ADAL" clId="{E72DEC30-4986-4223-94FA-BFA44084D348}" dt="2023-03-18T01:42:52.135" v="6053" actId="1036"/>
          <ac:spMkLst>
            <pc:docMk/>
            <pc:sldMk cId="1833734861" sldId="686"/>
            <ac:spMk id="7" creationId="{EDA37F87-8423-41E5-A4BB-7D4D924CF401}"/>
          </ac:spMkLst>
        </pc:spChg>
        <pc:spChg chg="mod">
          <ac:chgData name="Chan Zhi Wen, Ian" userId="10427a44-90a0-4c20-831c-e237817aaaf3" providerId="ADAL" clId="{E72DEC30-4986-4223-94FA-BFA44084D348}" dt="2023-03-18T01:40:02.024" v="5753" actId="1038"/>
          <ac:spMkLst>
            <pc:docMk/>
            <pc:sldMk cId="1833734861" sldId="686"/>
            <ac:spMk id="8" creationId="{4DBEA547-03B3-2D92-F4FE-3BDF2083C930}"/>
          </ac:spMkLst>
        </pc:spChg>
        <pc:spChg chg="mod">
          <ac:chgData name="Chan Zhi Wen, Ian" userId="10427a44-90a0-4c20-831c-e237817aaaf3" providerId="ADAL" clId="{E72DEC30-4986-4223-94FA-BFA44084D348}" dt="2023-03-18T01:40:02.024" v="5753" actId="1038"/>
          <ac:spMkLst>
            <pc:docMk/>
            <pc:sldMk cId="1833734861" sldId="686"/>
            <ac:spMk id="11" creationId="{8C305F39-B8A9-A895-9555-4000088A7418}"/>
          </ac:spMkLst>
        </pc:spChg>
        <pc:picChg chg="mod">
          <ac:chgData name="Chan Zhi Wen, Ian" userId="10427a44-90a0-4c20-831c-e237817aaaf3" providerId="ADAL" clId="{E72DEC30-4986-4223-94FA-BFA44084D348}" dt="2023-03-18T01:40:02.024" v="5753" actId="1038"/>
          <ac:picMkLst>
            <pc:docMk/>
            <pc:sldMk cId="1833734861" sldId="686"/>
            <ac:picMk id="5" creationId="{2D708D6B-AD07-1258-D892-49116C74CDE1}"/>
          </ac:picMkLst>
        </pc:picChg>
        <pc:cxnChg chg="mod">
          <ac:chgData name="Chan Zhi Wen, Ian" userId="10427a44-90a0-4c20-831c-e237817aaaf3" providerId="ADAL" clId="{E72DEC30-4986-4223-94FA-BFA44084D348}" dt="2023-03-18T01:40:02.024" v="5753" actId="1038"/>
          <ac:cxnSpMkLst>
            <pc:docMk/>
            <pc:sldMk cId="1833734861" sldId="686"/>
            <ac:cxnSpMk id="10" creationId="{A2F2416B-97E8-1D12-A886-F9B05DFB56BC}"/>
          </ac:cxnSpMkLst>
        </pc:cxnChg>
        <pc:cxnChg chg="mod">
          <ac:chgData name="Chan Zhi Wen, Ian" userId="10427a44-90a0-4c20-831c-e237817aaaf3" providerId="ADAL" clId="{E72DEC30-4986-4223-94FA-BFA44084D348}" dt="2023-03-18T01:40:02.024" v="5753" actId="1038"/>
          <ac:cxnSpMkLst>
            <pc:docMk/>
            <pc:sldMk cId="1833734861" sldId="686"/>
            <ac:cxnSpMk id="15" creationId="{869D2E98-F335-C0D8-1241-DB5049C32B53}"/>
          </ac:cxnSpMkLst>
        </pc:cxnChg>
        <pc:cxnChg chg="mod">
          <ac:chgData name="Chan Zhi Wen, Ian" userId="10427a44-90a0-4c20-831c-e237817aaaf3" providerId="ADAL" clId="{E72DEC30-4986-4223-94FA-BFA44084D348}" dt="2023-03-18T01:42:37.215" v="6042" actId="1036"/>
          <ac:cxnSpMkLst>
            <pc:docMk/>
            <pc:sldMk cId="1833734861" sldId="686"/>
            <ac:cxnSpMk id="16" creationId="{FBE1DE40-3F4B-DBC3-FA22-79389750262F}"/>
          </ac:cxnSpMkLst>
        </pc:cxnChg>
        <pc:cxnChg chg="mod">
          <ac:chgData name="Chan Zhi Wen, Ian" userId="10427a44-90a0-4c20-831c-e237817aaaf3" providerId="ADAL" clId="{E72DEC30-4986-4223-94FA-BFA44084D348}" dt="2023-03-18T01:42:52.135" v="6053" actId="1036"/>
          <ac:cxnSpMkLst>
            <pc:docMk/>
            <pc:sldMk cId="1833734861" sldId="686"/>
            <ac:cxnSpMk id="18" creationId="{BBA3284B-B59A-1DB3-C37F-60D184BDD4AD}"/>
          </ac:cxnSpMkLst>
        </pc:cxnChg>
      </pc:sldChg>
    </pc:docChg>
  </pc:docChgLst>
  <pc:docChgLst>
    <pc:chgData name="Chan Zhi Wen, Ian" userId="10427a44-90a0-4c20-831c-e237817aaaf3" providerId="ADAL" clId="{5127E8BC-7298-4FDB-AE85-8F5EA31B8FEA}"/>
    <pc:docChg chg="undo redo custSel addSld delSld modSld sldOrd">
      <pc:chgData name="Chan Zhi Wen, Ian" userId="10427a44-90a0-4c20-831c-e237817aaaf3" providerId="ADAL" clId="{5127E8BC-7298-4FDB-AE85-8F5EA31B8FEA}" dt="2021-10-21T14:04:22.051" v="3665" actId="6549"/>
      <pc:docMkLst>
        <pc:docMk/>
      </pc:docMkLst>
      <pc:sldChg chg="modSp mod">
        <pc:chgData name="Chan Zhi Wen, Ian" userId="10427a44-90a0-4c20-831c-e237817aaaf3" providerId="ADAL" clId="{5127E8BC-7298-4FDB-AE85-8F5EA31B8FEA}" dt="2021-10-21T14:03:11.798" v="3662" actId="13926"/>
        <pc:sldMkLst>
          <pc:docMk/>
          <pc:sldMk cId="1684960867" sldId="262"/>
        </pc:sldMkLst>
        <pc:spChg chg="mod">
          <ac:chgData name="Chan Zhi Wen, Ian" userId="10427a44-90a0-4c20-831c-e237817aaaf3" providerId="ADAL" clId="{5127E8BC-7298-4FDB-AE85-8F5EA31B8FEA}" dt="2021-10-21T14:03:11.798" v="3662" actId="13926"/>
          <ac:spMkLst>
            <pc:docMk/>
            <pc:sldMk cId="1684960867" sldId="262"/>
            <ac:spMk id="3" creationId="{E6CD1D97-2687-4B15-BF3D-D09058FCEB2F}"/>
          </ac:spMkLst>
        </pc:spChg>
        <pc:picChg chg="mod">
          <ac:chgData name="Chan Zhi Wen, Ian" userId="10427a44-90a0-4c20-831c-e237817aaaf3" providerId="ADAL" clId="{5127E8BC-7298-4FDB-AE85-8F5EA31B8FEA}" dt="2021-10-12T14:50:07.672" v="955" actId="1035"/>
          <ac:picMkLst>
            <pc:docMk/>
            <pc:sldMk cId="1684960867" sldId="262"/>
            <ac:picMk id="18" creationId="{19CF8C77-6F0A-4083-9E31-4CF9054CFB52}"/>
          </ac:picMkLst>
        </pc:picChg>
      </pc:sldChg>
      <pc:sldChg chg="addSp delSp modSp add mod">
        <pc:chgData name="Chan Zhi Wen, Ian" userId="10427a44-90a0-4c20-831c-e237817aaaf3" providerId="ADAL" clId="{5127E8BC-7298-4FDB-AE85-8F5EA31B8FEA}" dt="2021-10-12T17:28:52.374" v="1532" actId="1076"/>
        <pc:sldMkLst>
          <pc:docMk/>
          <pc:sldMk cId="1986910544" sldId="372"/>
        </pc:sldMkLst>
        <pc:spChg chg="mod">
          <ac:chgData name="Chan Zhi Wen, Ian" userId="10427a44-90a0-4c20-831c-e237817aaaf3" providerId="ADAL" clId="{5127E8BC-7298-4FDB-AE85-8F5EA31B8FEA}" dt="2021-10-12T17:24:20.181" v="1477" actId="27636"/>
          <ac:spMkLst>
            <pc:docMk/>
            <pc:sldMk cId="1986910544" sldId="372"/>
            <ac:spMk id="2" creationId="{6630A2AD-BE73-4A6C-BF1F-30A1986DEFDD}"/>
          </ac:spMkLst>
        </pc:spChg>
        <pc:spChg chg="del mod">
          <ac:chgData name="Chan Zhi Wen, Ian" userId="10427a44-90a0-4c20-831c-e237817aaaf3" providerId="ADAL" clId="{5127E8BC-7298-4FDB-AE85-8F5EA31B8FEA}" dt="2021-10-12T17:24:46.058" v="1481" actId="478"/>
          <ac:spMkLst>
            <pc:docMk/>
            <pc:sldMk cId="1986910544" sldId="372"/>
            <ac:spMk id="3" creationId="{EF32325D-3FD9-4B89-B5A6-426ABC4DC954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5" creationId="{7F14DFC2-D1E6-4C0A-98C6-ACD73F0DB4C0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6" creationId="{8DCCF21D-19D3-495C-9B94-4535D6D3162B}"/>
          </ac:spMkLst>
        </pc:spChg>
        <pc:spChg chg="mod">
          <ac:chgData name="Chan Zhi Wen, Ian" userId="10427a44-90a0-4c20-831c-e237817aaaf3" providerId="ADAL" clId="{5127E8BC-7298-4FDB-AE85-8F5EA31B8FEA}" dt="2021-10-12T17:28:22.855" v="1525" actId="1076"/>
          <ac:spMkLst>
            <pc:docMk/>
            <pc:sldMk cId="1986910544" sldId="372"/>
            <ac:spMk id="11" creationId="{FC7E95FC-ADB4-4AA6-A6C6-48C85AF11998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18" creationId="{1B4DA2C6-BFA1-499A-9B80-E6B1217FEBBC}"/>
          </ac:spMkLst>
        </pc:spChg>
        <pc:spChg chg="mod">
          <ac:chgData name="Chan Zhi Wen, Ian" userId="10427a44-90a0-4c20-831c-e237817aaaf3" providerId="ADAL" clId="{5127E8BC-7298-4FDB-AE85-8F5EA31B8FEA}" dt="2021-10-12T17:27:07.967" v="1509" actId="1076"/>
          <ac:spMkLst>
            <pc:docMk/>
            <pc:sldMk cId="1986910544" sldId="372"/>
            <ac:spMk id="19" creationId="{57E41E64-2175-4CAC-9ADF-DD6D5C341A96}"/>
          </ac:spMkLst>
        </pc:spChg>
        <pc:spChg chg="mod">
          <ac:chgData name="Chan Zhi Wen, Ian" userId="10427a44-90a0-4c20-831c-e237817aaaf3" providerId="ADAL" clId="{5127E8BC-7298-4FDB-AE85-8F5EA31B8FEA}" dt="2021-10-12T17:27:40.591" v="1517" actId="1076"/>
          <ac:spMkLst>
            <pc:docMk/>
            <pc:sldMk cId="1986910544" sldId="372"/>
            <ac:spMk id="20" creationId="{5FCC79D4-AE03-4D8B-B762-7EEBB38D06E7}"/>
          </ac:spMkLst>
        </pc:spChg>
        <pc:spChg chg="mod">
          <ac:chgData name="Chan Zhi Wen, Ian" userId="10427a44-90a0-4c20-831c-e237817aaaf3" providerId="ADAL" clId="{5127E8BC-7298-4FDB-AE85-8F5EA31B8FEA}" dt="2021-10-12T17:27:36.781" v="1516" actId="1076"/>
          <ac:spMkLst>
            <pc:docMk/>
            <pc:sldMk cId="1986910544" sldId="372"/>
            <ac:spMk id="21" creationId="{C3F5E309-BDB2-45F3-BBD6-8E31C43F4F8E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28" creationId="{938F239F-9F2D-4C9C-8B82-F2B48A6AFE6E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31" creationId="{A4185985-37B1-40B3-91F7-B752C35B16B2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32" creationId="{E20964B4-B65B-4A0F-96A9-0C5EA87C9C11}"/>
          </ac:spMkLst>
        </pc:spChg>
        <pc:spChg chg="mod">
          <ac:chgData name="Chan Zhi Wen, Ian" userId="10427a44-90a0-4c20-831c-e237817aaaf3" providerId="ADAL" clId="{5127E8BC-7298-4FDB-AE85-8F5EA31B8FEA}" dt="2021-10-12T17:28:52.374" v="1532" actId="1076"/>
          <ac:spMkLst>
            <pc:docMk/>
            <pc:sldMk cId="1986910544" sldId="372"/>
            <ac:spMk id="40" creationId="{34B32D89-3CE6-49FF-AB61-D31E195BD7CE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41" creationId="{6F00BC0F-ABCD-471E-8C74-0725DFB84289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42" creationId="{D466EC74-A859-4AE2-B3D2-131F6A7BD626}"/>
          </ac:spMkLst>
        </pc:spChg>
        <pc:spChg chg="add mod ord">
          <ac:chgData name="Chan Zhi Wen, Ian" userId="10427a44-90a0-4c20-831c-e237817aaaf3" providerId="ADAL" clId="{5127E8BC-7298-4FDB-AE85-8F5EA31B8FEA}" dt="2021-10-12T17:27:49.606" v="1520" actId="1076"/>
          <ac:spMkLst>
            <pc:docMk/>
            <pc:sldMk cId="1986910544" sldId="372"/>
            <ac:spMk id="43" creationId="{86BE2862-F7A2-4EA7-BFCE-7225C673FA7D}"/>
          </ac:spMkLst>
        </pc:spChg>
        <pc:spChg chg="mod">
          <ac:chgData name="Chan Zhi Wen, Ian" userId="10427a44-90a0-4c20-831c-e237817aaaf3" providerId="ADAL" clId="{5127E8BC-7298-4FDB-AE85-8F5EA31B8FEA}" dt="2021-10-12T17:28:48.789" v="1531" actId="1076"/>
          <ac:spMkLst>
            <pc:docMk/>
            <pc:sldMk cId="1986910544" sldId="372"/>
            <ac:spMk id="53" creationId="{AF136916-E7DF-453B-98C2-34BB8B920451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54" creationId="{3D349261-2878-4265-B3B4-02242F5C9780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60" creationId="{07F08F8A-75F5-4023-B2A3-8454B64A2C34}"/>
          </ac:spMkLst>
        </pc:spChg>
        <pc:spChg chg="mod">
          <ac:chgData name="Chan Zhi Wen, Ian" userId="10427a44-90a0-4c20-831c-e237817aaaf3" providerId="ADAL" clId="{5127E8BC-7298-4FDB-AE85-8F5EA31B8FEA}" dt="2021-10-12T17:28:31.299" v="1527" actId="1076"/>
          <ac:spMkLst>
            <pc:docMk/>
            <pc:sldMk cId="1986910544" sldId="372"/>
            <ac:spMk id="61" creationId="{7B548B26-31C3-44D2-9F9E-E4ADCDE22E56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68" creationId="{4BEB4C4E-E438-4FDD-94CE-383CD3A74979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74" creationId="{7A4D870E-65D7-4991-9342-A7575426922A}"/>
          </ac:spMkLst>
        </pc:spChg>
        <pc:spChg chg="mod">
          <ac:chgData name="Chan Zhi Wen, Ian" userId="10427a44-90a0-4c20-831c-e237817aaaf3" providerId="ADAL" clId="{5127E8BC-7298-4FDB-AE85-8F5EA31B8FEA}" dt="2021-10-12T17:28:33.639" v="1528" actId="1076"/>
          <ac:spMkLst>
            <pc:docMk/>
            <pc:sldMk cId="1986910544" sldId="372"/>
            <ac:spMk id="75" creationId="{37E4E63A-BEA0-4CDB-AB3D-3DF946F16940}"/>
          </ac:spMkLst>
        </pc:spChg>
        <pc:spChg chg="mod">
          <ac:chgData name="Chan Zhi Wen, Ian" userId="10427a44-90a0-4c20-831c-e237817aaaf3" providerId="ADAL" clId="{5127E8BC-7298-4FDB-AE85-8F5EA31B8FEA}" dt="2021-10-12T17:28:14.043" v="1522" actId="1076"/>
          <ac:spMkLst>
            <pc:docMk/>
            <pc:sldMk cId="1986910544" sldId="372"/>
            <ac:spMk id="77" creationId="{6990A930-CA01-45FE-8AB6-25513D7E15EC}"/>
          </ac:spMkLst>
        </pc:spChg>
        <pc:spChg chg="mod">
          <ac:chgData name="Chan Zhi Wen, Ian" userId="10427a44-90a0-4c20-831c-e237817aaaf3" providerId="ADAL" clId="{5127E8BC-7298-4FDB-AE85-8F5EA31B8FEA}" dt="2021-10-12T17:28:17.415" v="1523" actId="1076"/>
          <ac:spMkLst>
            <pc:docMk/>
            <pc:sldMk cId="1986910544" sldId="372"/>
            <ac:spMk id="93" creationId="{6EDEC353-853B-4CCC-A073-1FE4E3D99226}"/>
          </ac:spMkLst>
        </pc:spChg>
        <pc:spChg chg="mod">
          <ac:chgData name="Chan Zhi Wen, Ian" userId="10427a44-90a0-4c20-831c-e237817aaaf3" providerId="ADAL" clId="{5127E8BC-7298-4FDB-AE85-8F5EA31B8FEA}" dt="2021-10-12T17:27:07.967" v="1509" actId="1076"/>
          <ac:spMkLst>
            <pc:docMk/>
            <pc:sldMk cId="1986910544" sldId="372"/>
            <ac:spMk id="94" creationId="{62452F73-75F4-4807-B022-AA1F1E9F1297}"/>
          </ac:spMkLst>
        </pc:spChg>
        <pc:spChg chg="mod">
          <ac:chgData name="Chan Zhi Wen, Ian" userId="10427a44-90a0-4c20-831c-e237817aaaf3" providerId="ADAL" clId="{5127E8BC-7298-4FDB-AE85-8F5EA31B8FEA}" dt="2021-10-12T17:27:31.673" v="1515" actId="1076"/>
          <ac:spMkLst>
            <pc:docMk/>
            <pc:sldMk cId="1986910544" sldId="372"/>
            <ac:spMk id="99" creationId="{114D1422-EC6A-4FC7-9990-2D15E3EA47BB}"/>
          </ac:spMkLst>
        </pc:spChg>
        <pc:spChg chg="mod">
          <ac:chgData name="Chan Zhi Wen, Ian" userId="10427a44-90a0-4c20-831c-e237817aaaf3" providerId="ADAL" clId="{5127E8BC-7298-4FDB-AE85-8F5EA31B8FEA}" dt="2021-10-12T17:27:28.059" v="1514" actId="1076"/>
          <ac:spMkLst>
            <pc:docMk/>
            <pc:sldMk cId="1986910544" sldId="372"/>
            <ac:spMk id="100" creationId="{5B7EA0FD-B494-4973-9521-A4BE691E8A62}"/>
          </ac:spMkLst>
        </pc:spChg>
        <pc:spChg chg="mod">
          <ac:chgData name="Chan Zhi Wen, Ian" userId="10427a44-90a0-4c20-831c-e237817aaaf3" providerId="ADAL" clId="{5127E8BC-7298-4FDB-AE85-8F5EA31B8FEA}" dt="2021-10-12T17:26:06.985" v="1497" actId="1076"/>
          <ac:spMkLst>
            <pc:docMk/>
            <pc:sldMk cId="1986910544" sldId="372"/>
            <ac:spMk id="106" creationId="{7B4393A4-50AD-4A31-9F8A-AE6CB2A8A46B}"/>
          </ac:spMkLst>
        </pc:spChg>
        <pc:cxnChg chg="mod">
          <ac:chgData name="Chan Zhi Wen, Ian" userId="10427a44-90a0-4c20-831c-e237817aaaf3" providerId="ADAL" clId="{5127E8BC-7298-4FDB-AE85-8F5EA31B8FEA}" dt="2021-10-12T17:28:20.190" v="1524" actId="14100"/>
          <ac:cxnSpMkLst>
            <pc:docMk/>
            <pc:sldMk cId="1986910544" sldId="372"/>
            <ac:cxnSpMk id="9" creationId="{C44F5E99-38CA-4641-AC71-A1D1E1E715BC}"/>
          </ac:cxnSpMkLst>
        </pc:cxnChg>
        <pc:cxnChg chg="mod">
          <ac:chgData name="Chan Zhi Wen, Ian" userId="10427a44-90a0-4c20-831c-e237817aaaf3" providerId="ADAL" clId="{5127E8BC-7298-4FDB-AE85-8F5EA31B8FEA}" dt="2021-10-12T17:28:14.043" v="1522" actId="1076"/>
          <ac:cxnSpMkLst>
            <pc:docMk/>
            <pc:sldMk cId="1986910544" sldId="372"/>
            <ac:cxnSpMk id="13" creationId="{47A382BC-A880-42F1-AA3F-4E949077C66F}"/>
          </ac:cxnSpMkLst>
        </pc:cxnChg>
        <pc:cxnChg chg="mod">
          <ac:chgData name="Chan Zhi Wen, Ian" userId="10427a44-90a0-4c20-831c-e237817aaaf3" providerId="ADAL" clId="{5127E8BC-7298-4FDB-AE85-8F5EA31B8FEA}" dt="2021-10-12T17:27:07.967" v="1509" actId="1076"/>
          <ac:cxnSpMkLst>
            <pc:docMk/>
            <pc:sldMk cId="1986910544" sldId="372"/>
            <ac:cxnSpMk id="22" creationId="{D2ABB855-C1DE-4922-A482-E2DBD1D7C8B4}"/>
          </ac:cxnSpMkLst>
        </pc:cxnChg>
        <pc:cxnChg chg="mod">
          <ac:chgData name="Chan Zhi Wen, Ian" userId="10427a44-90a0-4c20-831c-e237817aaaf3" providerId="ADAL" clId="{5127E8BC-7298-4FDB-AE85-8F5EA31B8FEA}" dt="2021-10-12T17:27:07.967" v="1509" actId="1076"/>
          <ac:cxnSpMkLst>
            <pc:docMk/>
            <pc:sldMk cId="1986910544" sldId="372"/>
            <ac:cxnSpMk id="25" creationId="{01DF13D7-54B6-4E44-B716-5C6149631B02}"/>
          </ac:cxnSpMkLst>
        </pc:cxnChg>
        <pc:cxnChg chg="mod">
          <ac:chgData name="Chan Zhi Wen, Ian" userId="10427a44-90a0-4c20-831c-e237817aaaf3" providerId="ADAL" clId="{5127E8BC-7298-4FDB-AE85-8F5EA31B8FEA}" dt="2021-10-12T17:28:14.043" v="1522" actId="1076"/>
          <ac:cxnSpMkLst>
            <pc:docMk/>
            <pc:sldMk cId="1986910544" sldId="372"/>
            <ac:cxnSpMk id="33" creationId="{A87D8ABB-F451-4692-9BD0-E888E1D0C5FC}"/>
          </ac:cxnSpMkLst>
        </pc:cxnChg>
        <pc:cxnChg chg="mod">
          <ac:chgData name="Chan Zhi Wen, Ian" userId="10427a44-90a0-4c20-831c-e237817aaaf3" providerId="ADAL" clId="{5127E8BC-7298-4FDB-AE85-8F5EA31B8FEA}" dt="2021-10-12T17:28:14.043" v="1522" actId="1076"/>
          <ac:cxnSpMkLst>
            <pc:docMk/>
            <pc:sldMk cId="1986910544" sldId="372"/>
            <ac:cxnSpMk id="34" creationId="{EFEB02B8-14BC-472A-975F-5716CDFAFB98}"/>
          </ac:cxnSpMkLst>
        </pc:cxnChg>
        <pc:cxnChg chg="mod">
          <ac:chgData name="Chan Zhi Wen, Ian" userId="10427a44-90a0-4c20-831c-e237817aaaf3" providerId="ADAL" clId="{5127E8BC-7298-4FDB-AE85-8F5EA31B8FEA}" dt="2021-10-12T17:28:14.043" v="1522" actId="1076"/>
          <ac:cxnSpMkLst>
            <pc:docMk/>
            <pc:sldMk cId="1986910544" sldId="372"/>
            <ac:cxnSpMk id="49" creationId="{E87071CC-15D4-4BC7-B524-16ADDDB3546C}"/>
          </ac:cxnSpMkLst>
        </pc:cxnChg>
        <pc:cxnChg chg="mod">
          <ac:chgData name="Chan Zhi Wen, Ian" userId="10427a44-90a0-4c20-831c-e237817aaaf3" providerId="ADAL" clId="{5127E8BC-7298-4FDB-AE85-8F5EA31B8FEA}" dt="2021-10-12T17:28:42.016" v="1530" actId="14100"/>
          <ac:cxnSpMkLst>
            <pc:docMk/>
            <pc:sldMk cId="1986910544" sldId="372"/>
            <ac:cxnSpMk id="51" creationId="{09E10A13-70A4-4AF6-B2BB-4D0C209FB20C}"/>
          </ac:cxnSpMkLst>
        </pc:cxnChg>
        <pc:cxnChg chg="mod">
          <ac:chgData name="Chan Zhi Wen, Ian" userId="10427a44-90a0-4c20-831c-e237817aaaf3" providerId="ADAL" clId="{5127E8BC-7298-4FDB-AE85-8F5EA31B8FEA}" dt="2021-10-12T17:28:14.043" v="1522" actId="1076"/>
          <ac:cxnSpMkLst>
            <pc:docMk/>
            <pc:sldMk cId="1986910544" sldId="372"/>
            <ac:cxnSpMk id="69" creationId="{C2C458C0-9C9A-47BB-AB30-71F0C0804773}"/>
          </ac:cxnSpMkLst>
        </pc:cxnChg>
        <pc:cxnChg chg="mod">
          <ac:chgData name="Chan Zhi Wen, Ian" userId="10427a44-90a0-4c20-831c-e237817aaaf3" providerId="ADAL" clId="{5127E8BC-7298-4FDB-AE85-8F5EA31B8FEA}" dt="2021-10-12T17:28:31.299" v="1527" actId="1076"/>
          <ac:cxnSpMkLst>
            <pc:docMk/>
            <pc:sldMk cId="1986910544" sldId="372"/>
            <ac:cxnSpMk id="71" creationId="{EBE27F02-1C35-48C4-B048-B1D762085F9E}"/>
          </ac:cxnSpMkLst>
        </pc:cxnChg>
        <pc:cxnChg chg="mod">
          <ac:chgData name="Chan Zhi Wen, Ian" userId="10427a44-90a0-4c20-831c-e237817aaaf3" providerId="ADAL" clId="{5127E8BC-7298-4FDB-AE85-8F5EA31B8FEA}" dt="2021-10-12T17:27:07.967" v="1509" actId="1076"/>
          <ac:cxnSpMkLst>
            <pc:docMk/>
            <pc:sldMk cId="1986910544" sldId="372"/>
            <ac:cxnSpMk id="101" creationId="{BB287A1E-790B-4941-8E61-04C0B7F4839C}"/>
          </ac:cxnSpMkLst>
        </pc:cxnChg>
        <pc:cxnChg chg="mod">
          <ac:chgData name="Chan Zhi Wen, Ian" userId="10427a44-90a0-4c20-831c-e237817aaaf3" providerId="ADAL" clId="{5127E8BC-7298-4FDB-AE85-8F5EA31B8FEA}" dt="2021-10-12T17:27:07.967" v="1509" actId="1076"/>
          <ac:cxnSpMkLst>
            <pc:docMk/>
            <pc:sldMk cId="1986910544" sldId="372"/>
            <ac:cxnSpMk id="102" creationId="{66753D94-DB75-46E4-8E6B-3DBDF9456A29}"/>
          </ac:cxnSpMkLst>
        </pc:cxnChg>
      </pc:sldChg>
      <pc:sldChg chg="delSp modSp mod">
        <pc:chgData name="Chan Zhi Wen, Ian" userId="10427a44-90a0-4c20-831c-e237817aaaf3" providerId="ADAL" clId="{5127E8BC-7298-4FDB-AE85-8F5EA31B8FEA}" dt="2021-10-15T12:18:01.674" v="3609" actId="20577"/>
        <pc:sldMkLst>
          <pc:docMk/>
          <pc:sldMk cId="1715134488" sldId="396"/>
        </pc:sldMkLst>
        <pc:spChg chg="mod">
          <ac:chgData name="Chan Zhi Wen, Ian" userId="10427a44-90a0-4c20-831c-e237817aaaf3" providerId="ADAL" clId="{5127E8BC-7298-4FDB-AE85-8F5EA31B8FEA}" dt="2021-10-15T12:18:01.674" v="3609" actId="20577"/>
          <ac:spMkLst>
            <pc:docMk/>
            <pc:sldMk cId="1715134488" sldId="396"/>
            <ac:spMk id="3" creationId="{6F5FD510-41FE-471E-BA39-1ED6C093BFB6}"/>
          </ac:spMkLst>
        </pc:spChg>
        <pc:spChg chg="del">
          <ac:chgData name="Chan Zhi Wen, Ian" userId="10427a44-90a0-4c20-831c-e237817aaaf3" providerId="ADAL" clId="{5127E8BC-7298-4FDB-AE85-8F5EA31B8FEA}" dt="2021-10-12T09:54:31.865" v="864" actId="478"/>
          <ac:spMkLst>
            <pc:docMk/>
            <pc:sldMk cId="1715134488" sldId="396"/>
            <ac:spMk id="6" creationId="{C1EA703B-590C-447E-B325-48A851CB807F}"/>
          </ac:spMkLst>
        </pc:spChg>
      </pc:sldChg>
      <pc:sldChg chg="delSp mod ord">
        <pc:chgData name="Chan Zhi Wen, Ian" userId="10427a44-90a0-4c20-831c-e237817aaaf3" providerId="ADAL" clId="{5127E8BC-7298-4FDB-AE85-8F5EA31B8FEA}" dt="2021-10-15T11:01:53.240" v="3590"/>
        <pc:sldMkLst>
          <pc:docMk/>
          <pc:sldMk cId="2839095037" sldId="401"/>
        </pc:sldMkLst>
        <pc:spChg chg="del">
          <ac:chgData name="Chan Zhi Wen, Ian" userId="10427a44-90a0-4c20-831c-e237817aaaf3" providerId="ADAL" clId="{5127E8BC-7298-4FDB-AE85-8F5EA31B8FEA}" dt="2021-10-12T17:22:59.375" v="1460" actId="478"/>
          <ac:spMkLst>
            <pc:docMk/>
            <pc:sldMk cId="2839095037" sldId="401"/>
            <ac:spMk id="4" creationId="{28BB4EA4-8EF4-430D-8980-11A7EFFA9F42}"/>
          </ac:spMkLst>
        </pc:spChg>
      </pc:sldChg>
      <pc:sldChg chg="delSp mod ord">
        <pc:chgData name="Chan Zhi Wen, Ian" userId="10427a44-90a0-4c20-831c-e237817aaaf3" providerId="ADAL" clId="{5127E8BC-7298-4FDB-AE85-8F5EA31B8FEA}" dt="2021-10-12T06:20:52.132" v="591" actId="478"/>
        <pc:sldMkLst>
          <pc:docMk/>
          <pc:sldMk cId="3366217608" sldId="409"/>
        </pc:sldMkLst>
        <pc:spChg chg="del">
          <ac:chgData name="Chan Zhi Wen, Ian" userId="10427a44-90a0-4c20-831c-e237817aaaf3" providerId="ADAL" clId="{5127E8BC-7298-4FDB-AE85-8F5EA31B8FEA}" dt="2021-10-12T06:20:52.132" v="591" actId="478"/>
          <ac:spMkLst>
            <pc:docMk/>
            <pc:sldMk cId="3366217608" sldId="409"/>
            <ac:spMk id="4" creationId="{BF8C7584-A87F-4849-A6AB-1E007BABBBE0}"/>
          </ac:spMkLst>
        </pc:spChg>
      </pc:sldChg>
      <pc:sldChg chg="delSp modSp mod">
        <pc:chgData name="Chan Zhi Wen, Ian" userId="10427a44-90a0-4c20-831c-e237817aaaf3" providerId="ADAL" clId="{5127E8BC-7298-4FDB-AE85-8F5EA31B8FEA}" dt="2021-10-21T14:04:22.051" v="3665" actId="6549"/>
        <pc:sldMkLst>
          <pc:docMk/>
          <pc:sldMk cId="3502943448" sldId="433"/>
        </pc:sldMkLst>
        <pc:spChg chg="mod">
          <ac:chgData name="Chan Zhi Wen, Ian" userId="10427a44-90a0-4c20-831c-e237817aaaf3" providerId="ADAL" clId="{5127E8BC-7298-4FDB-AE85-8F5EA31B8FEA}" dt="2021-10-21T14:04:22.051" v="3665" actId="6549"/>
          <ac:spMkLst>
            <pc:docMk/>
            <pc:sldMk cId="3502943448" sldId="433"/>
            <ac:spMk id="3" creationId="{6F5FD510-41FE-471E-BA39-1ED6C093BFB6}"/>
          </ac:spMkLst>
        </pc:spChg>
        <pc:spChg chg="del">
          <ac:chgData name="Chan Zhi Wen, Ian" userId="10427a44-90a0-4c20-831c-e237817aaaf3" providerId="ADAL" clId="{5127E8BC-7298-4FDB-AE85-8F5EA31B8FEA}" dt="2021-10-12T13:48:11.678" v="944" actId="478"/>
          <ac:spMkLst>
            <pc:docMk/>
            <pc:sldMk cId="3502943448" sldId="433"/>
            <ac:spMk id="6" creationId="{C1EA703B-590C-447E-B325-48A851CB807F}"/>
          </ac:spMkLst>
        </pc:spChg>
      </pc:sldChg>
      <pc:sldChg chg="delSp modSp mod ord">
        <pc:chgData name="Chan Zhi Wen, Ian" userId="10427a44-90a0-4c20-831c-e237817aaaf3" providerId="ADAL" clId="{5127E8BC-7298-4FDB-AE85-8F5EA31B8FEA}" dt="2021-10-21T14:04:11.763" v="3663" actId="400"/>
        <pc:sldMkLst>
          <pc:docMk/>
          <pc:sldMk cId="839455101" sldId="434"/>
        </pc:sldMkLst>
        <pc:spChg chg="mod">
          <ac:chgData name="Chan Zhi Wen, Ian" userId="10427a44-90a0-4c20-831c-e237817aaaf3" providerId="ADAL" clId="{5127E8BC-7298-4FDB-AE85-8F5EA31B8FEA}" dt="2021-10-21T14:04:11.763" v="3663" actId="400"/>
          <ac:spMkLst>
            <pc:docMk/>
            <pc:sldMk cId="839455101" sldId="434"/>
            <ac:spMk id="3" creationId="{6F5FD510-41FE-471E-BA39-1ED6C093BFB6}"/>
          </ac:spMkLst>
        </pc:spChg>
        <pc:spChg chg="del">
          <ac:chgData name="Chan Zhi Wen, Ian" userId="10427a44-90a0-4c20-831c-e237817aaaf3" providerId="ADAL" clId="{5127E8BC-7298-4FDB-AE85-8F5EA31B8FEA}" dt="2021-10-12T16:07:50.390" v="1393" actId="478"/>
          <ac:spMkLst>
            <pc:docMk/>
            <pc:sldMk cId="839455101" sldId="434"/>
            <ac:spMk id="6" creationId="{C1EA703B-590C-447E-B325-48A851CB807F}"/>
          </ac:spMkLst>
        </pc:spChg>
      </pc:sldChg>
      <pc:sldChg chg="delSp modSp mod ord">
        <pc:chgData name="Chan Zhi Wen, Ian" userId="10427a44-90a0-4c20-831c-e237817aaaf3" providerId="ADAL" clId="{5127E8BC-7298-4FDB-AE85-8F5EA31B8FEA}" dt="2021-10-12T05:33:28.404" v="469" actId="478"/>
        <pc:sldMkLst>
          <pc:docMk/>
          <pc:sldMk cId="3550328444" sldId="440"/>
        </pc:sldMkLst>
        <pc:spChg chg="del mod">
          <ac:chgData name="Chan Zhi Wen, Ian" userId="10427a44-90a0-4c20-831c-e237817aaaf3" providerId="ADAL" clId="{5127E8BC-7298-4FDB-AE85-8F5EA31B8FEA}" dt="2021-10-12T05:33:28.404" v="469" actId="478"/>
          <ac:spMkLst>
            <pc:docMk/>
            <pc:sldMk cId="3550328444" sldId="440"/>
            <ac:spMk id="4" creationId="{BF8C7584-A87F-4849-A6AB-1E007BABBBE0}"/>
          </ac:spMkLst>
        </pc:spChg>
      </pc:sldChg>
      <pc:sldChg chg="modSp mod">
        <pc:chgData name="Chan Zhi Wen, Ian" userId="10427a44-90a0-4c20-831c-e237817aaaf3" providerId="ADAL" clId="{5127E8BC-7298-4FDB-AE85-8F5EA31B8FEA}" dt="2021-10-13T14:31:27.240" v="2387" actId="1036"/>
        <pc:sldMkLst>
          <pc:docMk/>
          <pc:sldMk cId="1921016119" sldId="443"/>
        </pc:sldMkLst>
        <pc:spChg chg="mod">
          <ac:chgData name="Chan Zhi Wen, Ian" userId="10427a44-90a0-4c20-831c-e237817aaaf3" providerId="ADAL" clId="{5127E8BC-7298-4FDB-AE85-8F5EA31B8FEA}" dt="2021-10-13T14:31:21.258" v="2380" actId="20577"/>
          <ac:spMkLst>
            <pc:docMk/>
            <pc:sldMk cId="1921016119" sldId="443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" creationId="{44EBEFEA-60B8-4FB5-9A5C-4CA4E6CABEB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" creationId="{AD52B568-FD74-409B-BED7-2C2460C7EC2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8" creationId="{59CDDEFD-32A0-4C73-B7F2-5466BA914DB8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" creationId="{FD924F7A-7994-4FCA-A77A-FBA59B4DD913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" creationId="{726BFA6C-737C-47D8-B705-7737401F255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" creationId="{5ED095E8-024E-41C7-B079-0521812918B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" creationId="{C9B80449-D351-4063-920A-11FD12BBF59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" creationId="{78FFB08B-DA7A-4773-A1D0-66408DE5C30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4" creationId="{62D6E978-3E9D-437F-A3EC-1A6ED8FD6DD7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5" creationId="{DEFAF3C6-01F4-4C4A-A51B-9AE51E782AC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6" creationId="{61BD9DD8-2884-4A54-B2E8-B5E6D21CF55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7" creationId="{7872AFB9-C900-49B5-9BA7-2A27EEB2150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8" creationId="{6BFD9395-A4D7-4A69-98C3-06FC2F75B7E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9" creationId="{CD5019CA-CAA3-45C0-A5B9-3ACC437BE97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0" creationId="{7D059AE1-CBD1-4C8E-9DA2-1D078F4CF91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1" creationId="{CDAD8AAA-DDBA-44ED-9C35-60F5C3772284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2" creationId="{18BBCA97-F14F-4BDF-A175-C2B0859C94C8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3" creationId="{47AAD3C3-B49B-4762-9540-48D4F5F0AFC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4" creationId="{38C4FB40-9A12-41E3-A628-36B601B5A2C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5" creationId="{4451F97A-6E4B-4AE8-B0BB-871E22FE7A0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6" creationId="{0930720F-242F-4F52-A0A5-C86426B89CC4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7" creationId="{7BB6064C-3684-49AA-98AC-FCAAEF949166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8" creationId="{462C3ABE-E51E-4035-A702-81CF05398A4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29" creationId="{7297227B-0976-42AF-B7F8-A98EE40DDF0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30" creationId="{9A7BEADB-A923-4C10-8931-869CF4CB7FF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31" creationId="{1E85EB20-FB1C-4416-A87A-97FEDB971C66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32" creationId="{E80743CD-A682-4EF4-AFCC-1BA7A71B415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33" creationId="{D386DB88-7A65-4D0A-9917-E82D12002B49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34" creationId="{F44B15B2-CEB3-4366-A3B6-E37F5C4ABEF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0" creationId="{CB1D0307-551A-4698-BC7F-9A1158790C0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1" creationId="{0E75BE23-1AAA-46DF-8CF5-10E8E57D6BA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2" creationId="{E91307A2-54E2-4424-8368-5FE9B70F12B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3" creationId="{0E8A2DF7-05B1-4E23-A474-86EC18C7EF9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4" creationId="{FA035426-B3A4-4EA6-85DC-0C67410F9E27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5" creationId="{296E0202-B868-4F79-BCC4-317F54301D2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6" creationId="{F17ED7DE-7DAD-4601-9082-418FCBF1EE7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7" creationId="{75959AB3-742E-4E0D-A7E5-AEFFE8D6FD0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8" creationId="{69294256-A0F8-4355-BB77-4C5F7D17CEC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69" creationId="{F0FA290B-88A1-45AA-B384-C64187EEA09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0" creationId="{652D2AC6-A5D4-4E7D-AF6C-624BC06A9B99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1" creationId="{1597B071-960A-4E0B-9D94-5377BAD50CE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2" creationId="{CEE38A53-BC60-46A4-9D7D-D8CF1501C03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3" creationId="{7C6BF84C-82FC-4A37-81DC-A7C2653D3567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4" creationId="{94D646BC-0545-48CA-AD61-F5C8C17403C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5" creationId="{05B0ACBE-D742-460F-A8B9-22C57AF80956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6" creationId="{5C8DA1D3-7FE3-4A17-9755-564F1545990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7" creationId="{34C79CC4-9D42-4EFA-A0AA-816926E95D5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8" creationId="{D3818BC2-1AF6-4AF4-AE20-99D6DDF2245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79" creationId="{69F837D2-576C-41D3-B014-D316E73BDA43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80" creationId="{4BD3E9FC-985E-4755-A2EB-832BA35DB0E3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81" creationId="{1A26CDDE-37DB-4485-B993-B633DAA3A588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2" creationId="{C3151F9D-7B97-4D68-9A6D-E6ABCE4D606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3" creationId="{7164A225-E1B6-426E-B0C3-D468EBC69D3D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4" creationId="{2898822F-5817-4A56-A133-B7E64E4DCD0D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5" creationId="{8F3CF258-6096-41C5-9093-F27AAF72D66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6" creationId="{CBAC40B3-016E-441C-A284-B8A28AAF1059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7" creationId="{CE045F56-DD18-4D9B-8746-DF1A365CE66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8" creationId="{F4633A20-BA05-4118-9689-F2467E85ABA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99" creationId="{EC97C2C8-B395-4213-A315-DBEFE30A2589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0" creationId="{AF8BC34B-58D0-4339-8D30-3AD7E23C7B13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1" creationId="{BB327B23-8794-4555-B011-18A276FFDA3D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2" creationId="{DC304E07-71E4-490E-B9B5-F9D20D50E7E7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3" creationId="{B65BCC00-76E7-4D9E-AF84-31710EBAD5E6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4" creationId="{146B634C-ACF7-453A-BCA7-AE868D1DEF6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5" creationId="{61247C2D-A542-4C03-8619-6A3726BDB79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6" creationId="{91157337-6BD7-492A-BB82-B8375272B5A8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7" creationId="{E9F29094-2FE9-4DFC-BA40-3B9C6A2A26F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8" creationId="{E6CDF99F-9095-41EB-AE7D-146A39289B4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09" creationId="{72B462A9-E0A3-48D7-AA5E-E9879E0CE6CC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0" creationId="{6E5B5A37-B060-4166-89C7-702C0529DEF5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1" creationId="{F41C1D65-7DCC-48D2-98DB-3551A3FEBCB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2" creationId="{0948B327-5F43-40B2-A867-572F8EE34B9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3" creationId="{413CE531-895E-4986-B24D-285F8C27233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4" creationId="{DAB50F47-3021-4786-984A-FD4619D269E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5" creationId="{569C62DF-E3FD-4982-9279-5E40506034E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6" creationId="{1BD7A773-46C0-497D-A0DB-98A2AF05DE06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7" creationId="{31A72104-97B4-4342-8AFC-E62DF418326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8" creationId="{DD5D87D2-6532-444E-A88C-35D2BDBDDBC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19" creationId="{9C482B72-9FF3-4818-8236-DD116A78B34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0" creationId="{9818B220-B8A4-40E1-8759-9B979FCFCCB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1" creationId="{4F9F7665-4C12-48B0-A976-67E9B96B3AD2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2" creationId="{ED6443AD-A96F-4583-8A43-BB9DF4B2A181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3" creationId="{3AD3DC73-644F-4DE3-9A6E-1FB95F5C95F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4" creationId="{EE425B26-DD1D-4B70-B144-51D600F7B03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5" creationId="{B47D168A-7B5D-4D2F-9BDE-29581FEF6B10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6" creationId="{40257722-97D8-4328-A1CC-43140081A17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7" creationId="{B2C3DE41-A8CC-4C18-BC43-5DB9225A618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8" creationId="{D485A06A-AB27-483F-A568-36A91B71711A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29" creationId="{4C2DED27-18D4-47A2-8119-8902F86EDE0F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0" creationId="{4BF8EA54-DB2B-4439-8533-FCCC18BE1BE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1" creationId="{7E8C0902-5722-4D59-B140-CBBB0E001B0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2" creationId="{5468CCE8-39A3-44FF-ACE8-EB5EE99C16F7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3" creationId="{ACBEFB21-5A0A-4BCC-AD46-ADE8FE7E45FE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5" creationId="{672CA64F-49D1-43F0-BDC8-628DEF8798FB}"/>
          </ac:spMkLst>
        </pc:spChg>
        <pc:spChg chg="mod">
          <ac:chgData name="Chan Zhi Wen, Ian" userId="10427a44-90a0-4c20-831c-e237817aaaf3" providerId="ADAL" clId="{5127E8BC-7298-4FDB-AE85-8F5EA31B8FEA}" dt="2021-10-13T14:31:27.240" v="2387" actId="1036"/>
          <ac:spMkLst>
            <pc:docMk/>
            <pc:sldMk cId="1921016119" sldId="443"/>
            <ac:spMk id="136" creationId="{68919DAA-DAFE-4F05-A05E-8A718E021ED0}"/>
          </ac:spMkLst>
        </pc:spChg>
        <pc:cxnChg chg="mod">
          <ac:chgData name="Chan Zhi Wen, Ian" userId="10427a44-90a0-4c20-831c-e237817aaaf3" providerId="ADAL" clId="{5127E8BC-7298-4FDB-AE85-8F5EA31B8FEA}" dt="2021-10-13T14:31:27.240" v="2387" actId="1036"/>
          <ac:cxnSpMkLst>
            <pc:docMk/>
            <pc:sldMk cId="1921016119" sldId="443"/>
            <ac:cxnSpMk id="134" creationId="{372F155E-2749-470B-8074-CFD0F2CFE794}"/>
          </ac:cxnSpMkLst>
        </pc:cxnChg>
      </pc:sldChg>
      <pc:sldChg chg="modSp mod">
        <pc:chgData name="Chan Zhi Wen, Ian" userId="10427a44-90a0-4c20-831c-e237817aaaf3" providerId="ADAL" clId="{5127E8BC-7298-4FDB-AE85-8F5EA31B8FEA}" dt="2021-10-13T14:00:54.829" v="2243" actId="20577"/>
        <pc:sldMkLst>
          <pc:docMk/>
          <pc:sldMk cId="1046261939" sldId="444"/>
        </pc:sldMkLst>
        <pc:spChg chg="mod">
          <ac:chgData name="Chan Zhi Wen, Ian" userId="10427a44-90a0-4c20-831c-e237817aaaf3" providerId="ADAL" clId="{5127E8BC-7298-4FDB-AE85-8F5EA31B8FEA}" dt="2021-10-13T14:00:54.829" v="2243" actId="20577"/>
          <ac:spMkLst>
            <pc:docMk/>
            <pc:sldMk cId="1046261939" sldId="444"/>
            <ac:spMk id="3" creationId="{E6CD1D97-2687-4B15-BF3D-D09058FCEB2F}"/>
          </ac:spMkLst>
        </pc:spChg>
      </pc:sldChg>
      <pc:sldChg chg="addSp modSp mod">
        <pc:chgData name="Chan Zhi Wen, Ian" userId="10427a44-90a0-4c20-831c-e237817aaaf3" providerId="ADAL" clId="{5127E8BC-7298-4FDB-AE85-8F5EA31B8FEA}" dt="2021-10-12T10:08:10.327" v="910" actId="1038"/>
        <pc:sldMkLst>
          <pc:docMk/>
          <pc:sldMk cId="1404204307" sldId="447"/>
        </pc:sldMkLst>
        <pc:spChg chg="mod">
          <ac:chgData name="Chan Zhi Wen, Ian" userId="10427a44-90a0-4c20-831c-e237817aaaf3" providerId="ADAL" clId="{5127E8BC-7298-4FDB-AE85-8F5EA31B8FEA}" dt="2021-10-12T06:02:20.877" v="584" actId="20577"/>
          <ac:spMkLst>
            <pc:docMk/>
            <pc:sldMk cId="1404204307" sldId="44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5127E8BC-7298-4FDB-AE85-8F5EA31B8FEA}" dt="2021-10-12T10:08:10.327" v="910" actId="1038"/>
          <ac:spMkLst>
            <pc:docMk/>
            <pc:sldMk cId="1404204307" sldId="447"/>
            <ac:spMk id="16" creationId="{6B5F4B47-A2A9-448D-BB4E-1D03594A87F6}"/>
          </ac:spMkLst>
        </pc:spChg>
        <pc:cxnChg chg="add mod">
          <ac:chgData name="Chan Zhi Wen, Ian" userId="10427a44-90a0-4c20-831c-e237817aaaf3" providerId="ADAL" clId="{5127E8BC-7298-4FDB-AE85-8F5EA31B8FEA}" dt="2021-10-12T10:08:00.661" v="866" actId="1076"/>
          <ac:cxnSpMkLst>
            <pc:docMk/>
            <pc:sldMk cId="1404204307" sldId="447"/>
            <ac:cxnSpMk id="15" creationId="{AD4245E7-E5B9-44AE-A091-B87BA84E94BA}"/>
          </ac:cxnSpMkLst>
        </pc:cxnChg>
      </pc:sldChg>
      <pc:sldChg chg="modSp mod">
        <pc:chgData name="Chan Zhi Wen, Ian" userId="10427a44-90a0-4c20-831c-e237817aaaf3" providerId="ADAL" clId="{5127E8BC-7298-4FDB-AE85-8F5EA31B8FEA}" dt="2021-10-13T16:49:42.917" v="3276" actId="20577"/>
        <pc:sldMkLst>
          <pc:docMk/>
          <pc:sldMk cId="1811028436" sldId="448"/>
        </pc:sldMkLst>
        <pc:spChg chg="mod">
          <ac:chgData name="Chan Zhi Wen, Ian" userId="10427a44-90a0-4c20-831c-e237817aaaf3" providerId="ADAL" clId="{5127E8BC-7298-4FDB-AE85-8F5EA31B8FEA}" dt="2021-10-13T16:49:42.917" v="3276" actId="20577"/>
          <ac:spMkLst>
            <pc:docMk/>
            <pc:sldMk cId="1811028436" sldId="448"/>
            <ac:spMk id="3" creationId="{E6CD1D97-2687-4B15-BF3D-D09058FCEB2F}"/>
          </ac:spMkLst>
        </pc:spChg>
      </pc:sldChg>
      <pc:sldChg chg="addSp modSp mod">
        <pc:chgData name="Chan Zhi Wen, Ian" userId="10427a44-90a0-4c20-831c-e237817aaaf3" providerId="ADAL" clId="{5127E8BC-7298-4FDB-AE85-8F5EA31B8FEA}" dt="2021-10-13T16:50:54.574" v="3297" actId="20577"/>
        <pc:sldMkLst>
          <pc:docMk/>
          <pc:sldMk cId="2881726784" sldId="449"/>
        </pc:sldMkLst>
        <pc:spChg chg="mod">
          <ac:chgData name="Chan Zhi Wen, Ian" userId="10427a44-90a0-4c20-831c-e237817aaaf3" providerId="ADAL" clId="{5127E8BC-7298-4FDB-AE85-8F5EA31B8FEA}" dt="2021-10-13T16:50:54.574" v="3297" actId="20577"/>
          <ac:spMkLst>
            <pc:docMk/>
            <pc:sldMk cId="2881726784" sldId="449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5127E8BC-7298-4FDB-AE85-8F5EA31B8FEA}" dt="2021-10-12T06:02:01.481" v="574" actId="14100"/>
          <ac:spMkLst>
            <pc:docMk/>
            <pc:sldMk cId="2881726784" sldId="449"/>
            <ac:spMk id="16" creationId="{2EC6D4DB-F1DE-42BF-9DC0-A1D3AC943836}"/>
          </ac:spMkLst>
        </pc:spChg>
        <pc:cxnChg chg="add mod">
          <ac:chgData name="Chan Zhi Wen, Ian" userId="10427a44-90a0-4c20-831c-e237817aaaf3" providerId="ADAL" clId="{5127E8BC-7298-4FDB-AE85-8F5EA31B8FEA}" dt="2021-10-12T06:01:32.936" v="516" actId="1076"/>
          <ac:cxnSpMkLst>
            <pc:docMk/>
            <pc:sldMk cId="2881726784" sldId="449"/>
            <ac:cxnSpMk id="15" creationId="{55861663-533A-40E7-BC12-698BD08DB41F}"/>
          </ac:cxnSpMkLst>
        </pc:cxnChg>
      </pc:sldChg>
      <pc:sldChg chg="addSp modSp mod">
        <pc:chgData name="Chan Zhi Wen, Ian" userId="10427a44-90a0-4c20-831c-e237817aaaf3" providerId="ADAL" clId="{5127E8BC-7298-4FDB-AE85-8F5EA31B8FEA}" dt="2021-10-13T16:26:18.276" v="3006" actId="1038"/>
        <pc:sldMkLst>
          <pc:docMk/>
          <pc:sldMk cId="406492358" sldId="450"/>
        </pc:sldMkLst>
        <pc:spChg chg="mod">
          <ac:chgData name="Chan Zhi Wen, Ian" userId="10427a44-90a0-4c20-831c-e237817aaaf3" providerId="ADAL" clId="{5127E8BC-7298-4FDB-AE85-8F5EA31B8FEA}" dt="2021-10-13T16:24:52.594" v="2817" actId="20577"/>
          <ac:spMkLst>
            <pc:docMk/>
            <pc:sldMk cId="406492358" sldId="450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5127E8BC-7298-4FDB-AE85-8F5EA31B8FEA}" dt="2021-10-13T16:26:18.276" v="3006" actId="1038"/>
          <ac:spMkLst>
            <pc:docMk/>
            <pc:sldMk cId="406492358" sldId="450"/>
            <ac:spMk id="11" creationId="{90A21696-5863-43F1-A95F-C688B6C8F2F9}"/>
          </ac:spMkLst>
        </pc:spChg>
      </pc:sldChg>
      <pc:sldChg chg="addSp delSp modSp mod">
        <pc:chgData name="Chan Zhi Wen, Ian" userId="10427a44-90a0-4c20-831c-e237817aaaf3" providerId="ADAL" clId="{5127E8BC-7298-4FDB-AE85-8F5EA31B8FEA}" dt="2021-10-12T09:30:21.800" v="822" actId="20577"/>
        <pc:sldMkLst>
          <pc:docMk/>
          <pc:sldMk cId="2174421507" sldId="451"/>
        </pc:sldMkLst>
        <pc:spChg chg="mod">
          <ac:chgData name="Chan Zhi Wen, Ian" userId="10427a44-90a0-4c20-831c-e237817aaaf3" providerId="ADAL" clId="{5127E8BC-7298-4FDB-AE85-8F5EA31B8FEA}" dt="2021-10-12T09:26:44.090" v="795" actId="20577"/>
          <ac:spMkLst>
            <pc:docMk/>
            <pc:sldMk cId="2174421507" sldId="451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2T09:30:21.800" v="822" actId="20577"/>
          <ac:spMkLst>
            <pc:docMk/>
            <pc:sldMk cId="2174421507" sldId="451"/>
            <ac:spMk id="6" creationId="{948F6056-848B-4B76-9C01-110124AF496F}"/>
          </ac:spMkLst>
        </pc:spChg>
        <pc:spChg chg="add del mod">
          <ac:chgData name="Chan Zhi Wen, Ian" userId="10427a44-90a0-4c20-831c-e237817aaaf3" providerId="ADAL" clId="{5127E8BC-7298-4FDB-AE85-8F5EA31B8FEA}" dt="2021-10-12T09:16:02.849" v="604" actId="478"/>
          <ac:spMkLst>
            <pc:docMk/>
            <pc:sldMk cId="2174421507" sldId="451"/>
            <ac:spMk id="9" creationId="{BDB6CCB9-E6E2-4317-8170-94CBD35229D5}"/>
          </ac:spMkLst>
        </pc:spChg>
        <pc:spChg chg="add mod">
          <ac:chgData name="Chan Zhi Wen, Ian" userId="10427a44-90a0-4c20-831c-e237817aaaf3" providerId="ADAL" clId="{5127E8BC-7298-4FDB-AE85-8F5EA31B8FEA}" dt="2021-10-12T09:19:23.894" v="725" actId="1038"/>
          <ac:spMkLst>
            <pc:docMk/>
            <pc:sldMk cId="2174421507" sldId="451"/>
            <ac:spMk id="10" creationId="{034BF012-0B7C-4EC2-9A9C-4022EAA7D6E3}"/>
          </ac:spMkLst>
        </pc:spChg>
        <pc:spChg chg="add del mod">
          <ac:chgData name="Chan Zhi Wen, Ian" userId="10427a44-90a0-4c20-831c-e237817aaaf3" providerId="ADAL" clId="{5127E8BC-7298-4FDB-AE85-8F5EA31B8FEA}" dt="2021-10-12T09:16:37.669" v="629" actId="478"/>
          <ac:spMkLst>
            <pc:docMk/>
            <pc:sldMk cId="2174421507" sldId="451"/>
            <ac:spMk id="11" creationId="{7AD014B2-0EB8-4D3F-8CC3-16AACDBD170B}"/>
          </ac:spMkLst>
        </pc:spChg>
        <pc:spChg chg="add mod">
          <ac:chgData name="Chan Zhi Wen, Ian" userId="10427a44-90a0-4c20-831c-e237817aaaf3" providerId="ADAL" clId="{5127E8BC-7298-4FDB-AE85-8F5EA31B8FEA}" dt="2021-10-12T09:19:23.894" v="725" actId="1038"/>
          <ac:spMkLst>
            <pc:docMk/>
            <pc:sldMk cId="2174421507" sldId="451"/>
            <ac:spMk id="12" creationId="{EFE93CEC-B9E9-4D9C-B9E0-3C57F4648EB7}"/>
          </ac:spMkLst>
        </pc:spChg>
        <pc:spChg chg="add mod">
          <ac:chgData name="Chan Zhi Wen, Ian" userId="10427a44-90a0-4c20-831c-e237817aaaf3" providerId="ADAL" clId="{5127E8BC-7298-4FDB-AE85-8F5EA31B8FEA}" dt="2021-10-12T09:19:23.894" v="725" actId="1038"/>
          <ac:spMkLst>
            <pc:docMk/>
            <pc:sldMk cId="2174421507" sldId="451"/>
            <ac:spMk id="14" creationId="{69390B27-75E3-4CAC-ABD4-5D5FF16FD5B2}"/>
          </ac:spMkLst>
        </pc:spChg>
        <pc:picChg chg="add mod">
          <ac:chgData name="Chan Zhi Wen, Ian" userId="10427a44-90a0-4c20-831c-e237817aaaf3" providerId="ADAL" clId="{5127E8BC-7298-4FDB-AE85-8F5EA31B8FEA}" dt="2021-10-12T09:19:23.894" v="725" actId="1038"/>
          <ac:picMkLst>
            <pc:docMk/>
            <pc:sldMk cId="2174421507" sldId="451"/>
            <ac:picMk id="7" creationId="{2C7B9B06-AB1C-4EA6-A638-0CFF97D67EC9}"/>
          </ac:picMkLst>
        </pc:picChg>
        <pc:picChg chg="add del mod">
          <ac:chgData name="Chan Zhi Wen, Ian" userId="10427a44-90a0-4c20-831c-e237817aaaf3" providerId="ADAL" clId="{5127E8BC-7298-4FDB-AE85-8F5EA31B8FEA}" dt="2021-10-12T09:17:07.039" v="668"/>
          <ac:picMkLst>
            <pc:docMk/>
            <pc:sldMk cId="2174421507" sldId="451"/>
            <ac:picMk id="13" creationId="{9628DD0F-7A7A-4DA0-98DB-5CAFFAF0788D}"/>
          </ac:picMkLst>
        </pc:picChg>
        <pc:picChg chg="add mod">
          <ac:chgData name="Chan Zhi Wen, Ian" userId="10427a44-90a0-4c20-831c-e237817aaaf3" providerId="ADAL" clId="{5127E8BC-7298-4FDB-AE85-8F5EA31B8FEA}" dt="2021-10-12T09:26:51.236" v="812" actId="1036"/>
          <ac:picMkLst>
            <pc:docMk/>
            <pc:sldMk cId="2174421507" sldId="451"/>
            <ac:picMk id="16" creationId="{DDBDAA0A-6D0D-4D8C-AB31-0EFC5954C111}"/>
          </ac:picMkLst>
        </pc:picChg>
      </pc:sldChg>
      <pc:sldChg chg="addSp modSp mod">
        <pc:chgData name="Chan Zhi Wen, Ian" userId="10427a44-90a0-4c20-831c-e237817aaaf3" providerId="ADAL" clId="{5127E8BC-7298-4FDB-AE85-8F5EA31B8FEA}" dt="2021-10-12T09:39:18.549" v="863" actId="20577"/>
        <pc:sldMkLst>
          <pc:docMk/>
          <pc:sldMk cId="3621385377" sldId="452"/>
        </pc:sldMkLst>
        <pc:spChg chg="add mod">
          <ac:chgData name="Chan Zhi Wen, Ian" userId="10427a44-90a0-4c20-831c-e237817aaaf3" providerId="ADAL" clId="{5127E8BC-7298-4FDB-AE85-8F5EA31B8FEA}" dt="2021-10-12T09:39:18.549" v="863" actId="20577"/>
          <ac:spMkLst>
            <pc:docMk/>
            <pc:sldMk cId="3621385377" sldId="452"/>
            <ac:spMk id="11" creationId="{C4CC758B-A667-41CE-8E34-2BE44E95C27B}"/>
          </ac:spMkLst>
        </pc:spChg>
        <pc:cxnChg chg="add mod">
          <ac:chgData name="Chan Zhi Wen, Ian" userId="10427a44-90a0-4c20-831c-e237817aaaf3" providerId="ADAL" clId="{5127E8BC-7298-4FDB-AE85-8F5EA31B8FEA}" dt="2021-10-12T09:39:09.181" v="826" actId="14100"/>
          <ac:cxnSpMkLst>
            <pc:docMk/>
            <pc:sldMk cId="3621385377" sldId="452"/>
            <ac:cxnSpMk id="13" creationId="{09407EDE-841F-47FF-B0E8-DA6AE36D873F}"/>
          </ac:cxnSpMkLst>
        </pc:cxnChg>
      </pc:sldChg>
      <pc:sldChg chg="modSp mod">
        <pc:chgData name="Chan Zhi Wen, Ian" userId="10427a44-90a0-4c20-831c-e237817aaaf3" providerId="ADAL" clId="{5127E8BC-7298-4FDB-AE85-8F5EA31B8FEA}" dt="2021-10-12T04:22:58.149" v="370" actId="20577"/>
        <pc:sldMkLst>
          <pc:docMk/>
          <pc:sldMk cId="2664590235" sldId="453"/>
        </pc:sldMkLst>
        <pc:spChg chg="mod">
          <ac:chgData name="Chan Zhi Wen, Ian" userId="10427a44-90a0-4c20-831c-e237817aaaf3" providerId="ADAL" clId="{5127E8BC-7298-4FDB-AE85-8F5EA31B8FEA}" dt="2021-10-12T04:22:58.149" v="370" actId="20577"/>
          <ac:spMkLst>
            <pc:docMk/>
            <pc:sldMk cId="2664590235" sldId="453"/>
            <ac:spMk id="3" creationId="{E6CD1D97-2687-4B15-BF3D-D09058FCEB2F}"/>
          </ac:spMkLst>
        </pc:spChg>
      </pc:sldChg>
      <pc:sldChg chg="delSp modSp mod">
        <pc:chgData name="Chan Zhi Wen, Ian" userId="10427a44-90a0-4c20-831c-e237817aaaf3" providerId="ADAL" clId="{5127E8BC-7298-4FDB-AE85-8F5EA31B8FEA}" dt="2021-10-13T16:59:33.127" v="3374" actId="20577"/>
        <pc:sldMkLst>
          <pc:docMk/>
          <pc:sldMk cId="3916604986" sldId="454"/>
        </pc:sldMkLst>
        <pc:spChg chg="mod">
          <ac:chgData name="Chan Zhi Wen, Ian" userId="10427a44-90a0-4c20-831c-e237817aaaf3" providerId="ADAL" clId="{5127E8BC-7298-4FDB-AE85-8F5EA31B8FEA}" dt="2021-10-13T16:59:33.127" v="3374" actId="20577"/>
          <ac:spMkLst>
            <pc:docMk/>
            <pc:sldMk cId="3916604986" sldId="454"/>
            <ac:spMk id="3" creationId="{E6CD1D97-2687-4B15-BF3D-D09058FCEB2F}"/>
          </ac:spMkLst>
        </pc:spChg>
        <pc:spChg chg="del mod">
          <ac:chgData name="Chan Zhi Wen, Ian" userId="10427a44-90a0-4c20-831c-e237817aaaf3" providerId="ADAL" clId="{5127E8BC-7298-4FDB-AE85-8F5EA31B8FEA}" dt="2021-10-13T16:59:15.014" v="3340" actId="478"/>
          <ac:spMkLst>
            <pc:docMk/>
            <pc:sldMk cId="3916604986" sldId="454"/>
            <ac:spMk id="9" creationId="{E01DDDB4-A331-4091-A139-CA762473FAB3}"/>
          </ac:spMkLst>
        </pc:spChg>
        <pc:spChg chg="del mod">
          <ac:chgData name="Chan Zhi Wen, Ian" userId="10427a44-90a0-4c20-831c-e237817aaaf3" providerId="ADAL" clId="{5127E8BC-7298-4FDB-AE85-8F5EA31B8FEA}" dt="2021-10-13T16:59:15.014" v="3340" actId="478"/>
          <ac:spMkLst>
            <pc:docMk/>
            <pc:sldMk cId="3916604986" sldId="454"/>
            <ac:spMk id="14" creationId="{D6BABB03-1457-40E1-9393-649E3B4DBEDC}"/>
          </ac:spMkLst>
        </pc:spChg>
        <pc:spChg chg="del mod">
          <ac:chgData name="Chan Zhi Wen, Ian" userId="10427a44-90a0-4c20-831c-e237817aaaf3" providerId="ADAL" clId="{5127E8BC-7298-4FDB-AE85-8F5EA31B8FEA}" dt="2021-10-13T16:59:15.014" v="3340" actId="478"/>
          <ac:spMkLst>
            <pc:docMk/>
            <pc:sldMk cId="3916604986" sldId="454"/>
            <ac:spMk id="16" creationId="{6E078284-D1C8-4D2C-990A-F1916343E1AA}"/>
          </ac:spMkLst>
        </pc:spChg>
        <pc:picChg chg="del mod">
          <ac:chgData name="Chan Zhi Wen, Ian" userId="10427a44-90a0-4c20-831c-e237817aaaf3" providerId="ADAL" clId="{5127E8BC-7298-4FDB-AE85-8F5EA31B8FEA}" dt="2021-10-13T16:57:27.171" v="3307" actId="21"/>
          <ac:picMkLst>
            <pc:docMk/>
            <pc:sldMk cId="3916604986" sldId="454"/>
            <ac:picMk id="6" creationId="{B7F43D37-DB7A-4C22-AB43-A8BA2995EDF8}"/>
          </ac:picMkLst>
        </pc:picChg>
        <pc:cxnChg chg="del mod">
          <ac:chgData name="Chan Zhi Wen, Ian" userId="10427a44-90a0-4c20-831c-e237817aaaf3" providerId="ADAL" clId="{5127E8BC-7298-4FDB-AE85-8F5EA31B8FEA}" dt="2021-10-13T16:59:15.014" v="3340" actId="478"/>
          <ac:cxnSpMkLst>
            <pc:docMk/>
            <pc:sldMk cId="3916604986" sldId="454"/>
            <ac:cxnSpMk id="8" creationId="{772B3EB7-3E46-49BA-A32B-63CE376202BC}"/>
          </ac:cxnSpMkLst>
        </pc:cxnChg>
        <pc:cxnChg chg="del mod">
          <ac:chgData name="Chan Zhi Wen, Ian" userId="10427a44-90a0-4c20-831c-e237817aaaf3" providerId="ADAL" clId="{5127E8BC-7298-4FDB-AE85-8F5EA31B8FEA}" dt="2021-10-13T16:59:15.014" v="3340" actId="478"/>
          <ac:cxnSpMkLst>
            <pc:docMk/>
            <pc:sldMk cId="3916604986" sldId="454"/>
            <ac:cxnSpMk id="13" creationId="{87BFECC0-CC1F-4B35-84E3-185BD5D9F8C6}"/>
          </ac:cxnSpMkLst>
        </pc:cxnChg>
        <pc:cxnChg chg="del mod">
          <ac:chgData name="Chan Zhi Wen, Ian" userId="10427a44-90a0-4c20-831c-e237817aaaf3" providerId="ADAL" clId="{5127E8BC-7298-4FDB-AE85-8F5EA31B8FEA}" dt="2021-10-13T16:59:15.014" v="3340" actId="478"/>
          <ac:cxnSpMkLst>
            <pc:docMk/>
            <pc:sldMk cId="3916604986" sldId="454"/>
            <ac:cxnSpMk id="15" creationId="{2956D084-C85D-4AD7-9A4A-7E3EF984E776}"/>
          </ac:cxnSpMkLst>
        </pc:cxnChg>
      </pc:sldChg>
      <pc:sldChg chg="addSp modSp mod">
        <pc:chgData name="Chan Zhi Wen, Ian" userId="10427a44-90a0-4c20-831c-e237817aaaf3" providerId="ADAL" clId="{5127E8BC-7298-4FDB-AE85-8F5EA31B8FEA}" dt="2021-10-12T15:15:45.144" v="1163" actId="1038"/>
        <pc:sldMkLst>
          <pc:docMk/>
          <pc:sldMk cId="2226469017" sldId="455"/>
        </pc:sldMkLst>
        <pc:spChg chg="mod">
          <ac:chgData name="Chan Zhi Wen, Ian" userId="10427a44-90a0-4c20-831c-e237817aaaf3" providerId="ADAL" clId="{5127E8BC-7298-4FDB-AE85-8F5EA31B8FEA}" dt="2021-10-12T15:13:31.840" v="1035" actId="20577"/>
          <ac:spMkLst>
            <pc:docMk/>
            <pc:sldMk cId="2226469017" sldId="455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2T15:13:25.306" v="1034" actId="1038"/>
          <ac:spMkLst>
            <pc:docMk/>
            <pc:sldMk cId="2226469017" sldId="455"/>
            <ac:spMk id="6" creationId="{115622B4-6419-4D83-A04A-E66CB4DD2BE3}"/>
          </ac:spMkLst>
        </pc:spChg>
        <pc:spChg chg="add mod">
          <ac:chgData name="Chan Zhi Wen, Ian" userId="10427a44-90a0-4c20-831c-e237817aaaf3" providerId="ADAL" clId="{5127E8BC-7298-4FDB-AE85-8F5EA31B8FEA}" dt="2021-10-12T15:14:38.535" v="1056" actId="1035"/>
          <ac:spMkLst>
            <pc:docMk/>
            <pc:sldMk cId="2226469017" sldId="455"/>
            <ac:spMk id="8" creationId="{062A3F41-32BF-4DE0-8886-F5B4F9A4D5BA}"/>
          </ac:spMkLst>
        </pc:spChg>
        <pc:spChg chg="add mod">
          <ac:chgData name="Chan Zhi Wen, Ian" userId="10427a44-90a0-4c20-831c-e237817aaaf3" providerId="ADAL" clId="{5127E8BC-7298-4FDB-AE85-8F5EA31B8FEA}" dt="2021-10-12T15:15:45.144" v="1163" actId="1038"/>
          <ac:spMkLst>
            <pc:docMk/>
            <pc:sldMk cId="2226469017" sldId="455"/>
            <ac:spMk id="17" creationId="{1376BA41-2603-4F15-8752-CB8DDC221B90}"/>
          </ac:spMkLst>
        </pc:spChg>
        <pc:spChg chg="add mod">
          <ac:chgData name="Chan Zhi Wen, Ian" userId="10427a44-90a0-4c20-831c-e237817aaaf3" providerId="ADAL" clId="{5127E8BC-7298-4FDB-AE85-8F5EA31B8FEA}" dt="2021-10-12T15:14:38.535" v="1056" actId="1035"/>
          <ac:spMkLst>
            <pc:docMk/>
            <pc:sldMk cId="2226469017" sldId="455"/>
            <ac:spMk id="20" creationId="{33186A62-0305-409B-A7EF-FE0671B2CF9A}"/>
          </ac:spMkLst>
        </pc:spChg>
        <pc:cxnChg chg="mod">
          <ac:chgData name="Chan Zhi Wen, Ian" userId="10427a44-90a0-4c20-831c-e237817aaaf3" providerId="ADAL" clId="{5127E8BC-7298-4FDB-AE85-8F5EA31B8FEA}" dt="2021-10-12T15:13:21.018" v="1028" actId="14100"/>
          <ac:cxnSpMkLst>
            <pc:docMk/>
            <pc:sldMk cId="2226469017" sldId="455"/>
            <ac:cxnSpMk id="7" creationId="{3D1FD21F-7E53-4EA6-AA80-2BB349D55BAE}"/>
          </ac:cxnSpMkLst>
        </pc:cxnChg>
        <pc:cxnChg chg="add mod">
          <ac:chgData name="Chan Zhi Wen, Ian" userId="10427a44-90a0-4c20-831c-e237817aaaf3" providerId="ADAL" clId="{5127E8BC-7298-4FDB-AE85-8F5EA31B8FEA}" dt="2021-10-12T15:14:53.697" v="1067" actId="1037"/>
          <ac:cxnSpMkLst>
            <pc:docMk/>
            <pc:sldMk cId="2226469017" sldId="455"/>
            <ac:cxnSpMk id="16" creationId="{4E5C8550-7315-4D88-B00A-7A9CAAE65A08}"/>
          </ac:cxnSpMkLst>
        </pc:cxnChg>
      </pc:sldChg>
      <pc:sldChg chg="ord">
        <pc:chgData name="Chan Zhi Wen, Ian" userId="10427a44-90a0-4c20-831c-e237817aaaf3" providerId="ADAL" clId="{5127E8BC-7298-4FDB-AE85-8F5EA31B8FEA}" dt="2021-10-12T05:28:39.077" v="410"/>
        <pc:sldMkLst>
          <pc:docMk/>
          <pc:sldMk cId="1158328590" sldId="457"/>
        </pc:sldMkLst>
      </pc:sldChg>
      <pc:sldChg chg="ord">
        <pc:chgData name="Chan Zhi Wen, Ian" userId="10427a44-90a0-4c20-831c-e237817aaaf3" providerId="ADAL" clId="{5127E8BC-7298-4FDB-AE85-8F5EA31B8FEA}" dt="2021-10-12T05:28:39.077" v="410"/>
        <pc:sldMkLst>
          <pc:docMk/>
          <pc:sldMk cId="2502191246" sldId="458"/>
        </pc:sldMkLst>
      </pc:sldChg>
      <pc:sldChg chg="ord">
        <pc:chgData name="Chan Zhi Wen, Ian" userId="10427a44-90a0-4c20-831c-e237817aaaf3" providerId="ADAL" clId="{5127E8BC-7298-4FDB-AE85-8F5EA31B8FEA}" dt="2021-10-12T05:28:39.077" v="410"/>
        <pc:sldMkLst>
          <pc:docMk/>
          <pc:sldMk cId="3657950659" sldId="459"/>
        </pc:sldMkLst>
      </pc:sldChg>
      <pc:sldChg chg="modSp mod">
        <pc:chgData name="Chan Zhi Wen, Ian" userId="10427a44-90a0-4c20-831c-e237817aaaf3" providerId="ADAL" clId="{5127E8BC-7298-4FDB-AE85-8F5EA31B8FEA}" dt="2021-10-13T14:31:45.133" v="2392" actId="20577"/>
        <pc:sldMkLst>
          <pc:docMk/>
          <pc:sldMk cId="1631095364" sldId="460"/>
        </pc:sldMkLst>
        <pc:spChg chg="mod">
          <ac:chgData name="Chan Zhi Wen, Ian" userId="10427a44-90a0-4c20-831c-e237817aaaf3" providerId="ADAL" clId="{5127E8BC-7298-4FDB-AE85-8F5EA31B8FEA}" dt="2021-10-13T14:31:45.133" v="2392" actId="20577"/>
          <ac:spMkLst>
            <pc:docMk/>
            <pc:sldMk cId="1631095364" sldId="460"/>
            <ac:spMk id="2" creationId="{FCF73F3D-7CBD-46D3-AD51-D6E4EA1B7A38}"/>
          </ac:spMkLst>
        </pc:spChg>
        <pc:spChg chg="mod">
          <ac:chgData name="Chan Zhi Wen, Ian" userId="10427a44-90a0-4c20-831c-e237817aaaf3" providerId="ADAL" clId="{5127E8BC-7298-4FDB-AE85-8F5EA31B8FEA}" dt="2021-10-13T14:27:41.529" v="2305" actId="404"/>
          <ac:spMkLst>
            <pc:docMk/>
            <pc:sldMk cId="1631095364" sldId="460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3T14:28:41.962" v="2379" actId="1036"/>
          <ac:spMkLst>
            <pc:docMk/>
            <pc:sldMk cId="1631095364" sldId="460"/>
            <ac:spMk id="36" creationId="{C58411EC-0856-43C8-8442-8B3A0CA119DC}"/>
          </ac:spMkLst>
        </pc:spChg>
        <pc:spChg chg="mod">
          <ac:chgData name="Chan Zhi Wen, Ian" userId="10427a44-90a0-4c20-831c-e237817aaaf3" providerId="ADAL" clId="{5127E8BC-7298-4FDB-AE85-8F5EA31B8FEA}" dt="2021-10-13T14:28:36.938" v="2355" actId="1036"/>
          <ac:spMkLst>
            <pc:docMk/>
            <pc:sldMk cId="1631095364" sldId="460"/>
            <ac:spMk id="37" creationId="{4FBDFF8C-7AD8-4C29-B8A2-A59B582AEBD0}"/>
          </ac:spMkLst>
        </pc:spChg>
        <pc:spChg chg="mod">
          <ac:chgData name="Chan Zhi Wen, Ian" userId="10427a44-90a0-4c20-831c-e237817aaaf3" providerId="ADAL" clId="{5127E8BC-7298-4FDB-AE85-8F5EA31B8FEA}" dt="2021-10-13T14:28:19.089" v="2342" actId="1036"/>
          <ac:spMkLst>
            <pc:docMk/>
            <pc:sldMk cId="1631095364" sldId="460"/>
            <ac:spMk id="38" creationId="{639CB26F-5F33-428E-ACB3-DB1F367DA4E1}"/>
          </ac:spMkLst>
        </pc:spChg>
        <pc:spChg chg="mod">
          <ac:chgData name="Chan Zhi Wen, Ian" userId="10427a44-90a0-4c20-831c-e237817aaaf3" providerId="ADAL" clId="{5127E8BC-7298-4FDB-AE85-8F5EA31B8FEA}" dt="2021-10-13T14:28:19.089" v="2342" actId="1036"/>
          <ac:spMkLst>
            <pc:docMk/>
            <pc:sldMk cId="1631095364" sldId="460"/>
            <ac:spMk id="39" creationId="{474A1087-F0A0-4F27-B8A5-B32F538F5BBA}"/>
          </ac:spMkLst>
        </pc:spChg>
        <pc:spChg chg="mod">
          <ac:chgData name="Chan Zhi Wen, Ian" userId="10427a44-90a0-4c20-831c-e237817aaaf3" providerId="ADAL" clId="{5127E8BC-7298-4FDB-AE85-8F5EA31B8FEA}" dt="2021-10-13T14:28:19.089" v="2342" actId="1036"/>
          <ac:spMkLst>
            <pc:docMk/>
            <pc:sldMk cId="1631095364" sldId="460"/>
            <ac:spMk id="42" creationId="{066D280C-57D9-4D4F-B350-D1163F787B44}"/>
          </ac:spMkLst>
        </pc:spChg>
        <pc:spChg chg="mod">
          <ac:chgData name="Chan Zhi Wen, Ian" userId="10427a44-90a0-4c20-831c-e237817aaaf3" providerId="ADAL" clId="{5127E8BC-7298-4FDB-AE85-8F5EA31B8FEA}" dt="2021-10-13T14:28:19.089" v="2342" actId="1036"/>
          <ac:spMkLst>
            <pc:docMk/>
            <pc:sldMk cId="1631095364" sldId="460"/>
            <ac:spMk id="43" creationId="{9A0C18FB-BAA7-40F3-8865-2C53E4AB4A2D}"/>
          </ac:spMkLst>
        </pc:spChg>
        <pc:picChg chg="mod">
          <ac:chgData name="Chan Zhi Wen, Ian" userId="10427a44-90a0-4c20-831c-e237817aaaf3" providerId="ADAL" clId="{5127E8BC-7298-4FDB-AE85-8F5EA31B8FEA}" dt="2021-10-13T14:27:50.183" v="2316" actId="1036"/>
          <ac:picMkLst>
            <pc:docMk/>
            <pc:sldMk cId="1631095364" sldId="460"/>
            <ac:picMk id="35" creationId="{6BE60D0F-41F9-44E6-8AB4-97B679FDDB33}"/>
          </ac:picMkLst>
        </pc:picChg>
      </pc:sldChg>
      <pc:sldChg chg="ord">
        <pc:chgData name="Chan Zhi Wen, Ian" userId="10427a44-90a0-4c20-831c-e237817aaaf3" providerId="ADAL" clId="{5127E8BC-7298-4FDB-AE85-8F5EA31B8FEA}" dt="2021-10-12T05:28:39.077" v="410"/>
        <pc:sldMkLst>
          <pc:docMk/>
          <pc:sldMk cId="1922582913" sldId="468"/>
        </pc:sldMkLst>
      </pc:sldChg>
      <pc:sldChg chg="modSp mod">
        <pc:chgData name="Chan Zhi Wen, Ian" userId="10427a44-90a0-4c20-831c-e237817aaaf3" providerId="ADAL" clId="{5127E8BC-7298-4FDB-AE85-8F5EA31B8FEA}" dt="2021-10-13T14:50:17.978" v="2541" actId="1036"/>
        <pc:sldMkLst>
          <pc:docMk/>
          <pc:sldMk cId="1965364844" sldId="501"/>
        </pc:sldMkLst>
        <pc:spChg chg="mod">
          <ac:chgData name="Chan Zhi Wen, Ian" userId="10427a44-90a0-4c20-831c-e237817aaaf3" providerId="ADAL" clId="{5127E8BC-7298-4FDB-AE85-8F5EA31B8FEA}" dt="2021-10-13T14:50:13.478" v="2531" actId="20577"/>
          <ac:spMkLst>
            <pc:docMk/>
            <pc:sldMk cId="1965364844" sldId="501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3T14:50:17.978" v="2541" actId="1036"/>
          <ac:spMkLst>
            <pc:docMk/>
            <pc:sldMk cId="1965364844" sldId="501"/>
            <ac:spMk id="17" creationId="{6CB0115D-1D52-4CDD-85CE-159590665FF1}"/>
          </ac:spMkLst>
        </pc:spChg>
        <pc:picChg chg="mod">
          <ac:chgData name="Chan Zhi Wen, Ian" userId="10427a44-90a0-4c20-831c-e237817aaaf3" providerId="ADAL" clId="{5127E8BC-7298-4FDB-AE85-8F5EA31B8FEA}" dt="2021-10-13T14:50:17.978" v="2541" actId="1036"/>
          <ac:picMkLst>
            <pc:docMk/>
            <pc:sldMk cId="1965364844" sldId="501"/>
            <ac:picMk id="15" creationId="{84AD39E4-1333-478E-8883-C80FB2C19113}"/>
          </ac:picMkLst>
        </pc:picChg>
        <pc:picChg chg="mod">
          <ac:chgData name="Chan Zhi Wen, Ian" userId="10427a44-90a0-4c20-831c-e237817aaaf3" providerId="ADAL" clId="{5127E8BC-7298-4FDB-AE85-8F5EA31B8FEA}" dt="2021-10-13T14:50:17.978" v="2541" actId="1036"/>
          <ac:picMkLst>
            <pc:docMk/>
            <pc:sldMk cId="1965364844" sldId="501"/>
            <ac:picMk id="16" creationId="{CD11DD0D-192F-4FB1-9ABD-95C258717570}"/>
          </ac:picMkLst>
        </pc:picChg>
        <pc:picChg chg="mod">
          <ac:chgData name="Chan Zhi Wen, Ian" userId="10427a44-90a0-4c20-831c-e237817aaaf3" providerId="ADAL" clId="{5127E8BC-7298-4FDB-AE85-8F5EA31B8FEA}" dt="2021-10-13T14:50:17.978" v="2541" actId="1036"/>
          <ac:picMkLst>
            <pc:docMk/>
            <pc:sldMk cId="1965364844" sldId="501"/>
            <ac:picMk id="1026" creationId="{58349345-6C09-4339-ACF8-08FCD2AB04BD}"/>
          </ac:picMkLst>
        </pc:picChg>
      </pc:sldChg>
      <pc:sldChg chg="modSp mod">
        <pc:chgData name="Chan Zhi Wen, Ian" userId="10427a44-90a0-4c20-831c-e237817aaaf3" providerId="ADAL" clId="{5127E8BC-7298-4FDB-AE85-8F5EA31B8FEA}" dt="2021-10-12T04:17:25.704" v="67" actId="20577"/>
        <pc:sldMkLst>
          <pc:docMk/>
          <pc:sldMk cId="1629107370" sldId="502"/>
        </pc:sldMkLst>
        <pc:spChg chg="mod">
          <ac:chgData name="Chan Zhi Wen, Ian" userId="10427a44-90a0-4c20-831c-e237817aaaf3" providerId="ADAL" clId="{5127E8BC-7298-4FDB-AE85-8F5EA31B8FEA}" dt="2021-10-12T04:17:25.704" v="67" actId="20577"/>
          <ac:spMkLst>
            <pc:docMk/>
            <pc:sldMk cId="1629107370" sldId="502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5127E8BC-7298-4FDB-AE85-8F5EA31B8FEA}" dt="2021-10-13T15:24:04.708" v="2814" actId="20577"/>
        <pc:sldMkLst>
          <pc:docMk/>
          <pc:sldMk cId="2724281581" sldId="503"/>
        </pc:sldMkLst>
        <pc:spChg chg="mod">
          <ac:chgData name="Chan Zhi Wen, Ian" userId="10427a44-90a0-4c20-831c-e237817aaaf3" providerId="ADAL" clId="{5127E8BC-7298-4FDB-AE85-8F5EA31B8FEA}" dt="2021-10-13T15:24:04.708" v="2814" actId="20577"/>
          <ac:spMkLst>
            <pc:docMk/>
            <pc:sldMk cId="2724281581" sldId="50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5127E8BC-7298-4FDB-AE85-8F5EA31B8FEA}" dt="2021-10-12T10:26:51.543" v="943" actId="20577"/>
        <pc:sldMkLst>
          <pc:docMk/>
          <pc:sldMk cId="1014854835" sldId="505"/>
        </pc:sldMkLst>
        <pc:spChg chg="mod">
          <ac:chgData name="Chan Zhi Wen, Ian" userId="10427a44-90a0-4c20-831c-e237817aaaf3" providerId="ADAL" clId="{5127E8BC-7298-4FDB-AE85-8F5EA31B8FEA}" dt="2021-10-12T10:26:51.543" v="943" actId="20577"/>
          <ac:spMkLst>
            <pc:docMk/>
            <pc:sldMk cId="1014854835" sldId="505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5127E8BC-7298-4FDB-AE85-8F5EA31B8FEA}" dt="2021-10-13T16:54:09.527" v="3300" actId="20577"/>
        <pc:sldMkLst>
          <pc:docMk/>
          <pc:sldMk cId="329846885" sldId="509"/>
        </pc:sldMkLst>
        <pc:spChg chg="mod">
          <ac:chgData name="Chan Zhi Wen, Ian" userId="10427a44-90a0-4c20-831c-e237817aaaf3" providerId="ADAL" clId="{5127E8BC-7298-4FDB-AE85-8F5EA31B8FEA}" dt="2021-10-12T04:18:29.305" v="145" actId="20577"/>
          <ac:spMkLst>
            <pc:docMk/>
            <pc:sldMk cId="329846885" sldId="509"/>
            <ac:spMk id="2" creationId="{FCF73F3D-7CBD-46D3-AD51-D6E4EA1B7A38}"/>
          </ac:spMkLst>
        </pc:spChg>
        <pc:spChg chg="mod">
          <ac:chgData name="Chan Zhi Wen, Ian" userId="10427a44-90a0-4c20-831c-e237817aaaf3" providerId="ADAL" clId="{5127E8BC-7298-4FDB-AE85-8F5EA31B8FEA}" dt="2021-10-13T16:54:09.527" v="3300" actId="20577"/>
          <ac:spMkLst>
            <pc:docMk/>
            <pc:sldMk cId="329846885" sldId="509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5127E8BC-7298-4FDB-AE85-8F5EA31B8FEA}" dt="2021-10-12T04:42:05.114" v="408" actId="1076"/>
        <pc:sldMkLst>
          <pc:docMk/>
          <pc:sldMk cId="61181951" sldId="510"/>
        </pc:sldMkLst>
        <pc:spChg chg="mod">
          <ac:chgData name="Chan Zhi Wen, Ian" userId="10427a44-90a0-4c20-831c-e237817aaaf3" providerId="ADAL" clId="{5127E8BC-7298-4FDB-AE85-8F5EA31B8FEA}" dt="2021-10-12T04:42:00.943" v="407" actId="20577"/>
          <ac:spMkLst>
            <pc:docMk/>
            <pc:sldMk cId="61181951" sldId="510"/>
            <ac:spMk id="3" creationId="{E6CD1D97-2687-4B15-BF3D-D09058FCEB2F}"/>
          </ac:spMkLst>
        </pc:spChg>
        <pc:picChg chg="mod">
          <ac:chgData name="Chan Zhi Wen, Ian" userId="10427a44-90a0-4c20-831c-e237817aaaf3" providerId="ADAL" clId="{5127E8BC-7298-4FDB-AE85-8F5EA31B8FEA}" dt="2021-10-12T04:42:05.114" v="408" actId="1076"/>
          <ac:picMkLst>
            <pc:docMk/>
            <pc:sldMk cId="61181951" sldId="510"/>
            <ac:picMk id="6" creationId="{BF5A388E-333F-4FAA-91FE-4DC1F8117908}"/>
          </ac:picMkLst>
        </pc:picChg>
      </pc:sldChg>
      <pc:sldChg chg="addSp delSp modSp mod">
        <pc:chgData name="Chan Zhi Wen, Ian" userId="10427a44-90a0-4c20-831c-e237817aaaf3" providerId="ADAL" clId="{5127E8BC-7298-4FDB-AE85-8F5EA31B8FEA}" dt="2021-10-13T16:47:41.418" v="3234" actId="20577"/>
        <pc:sldMkLst>
          <pc:docMk/>
          <pc:sldMk cId="1981617623" sldId="511"/>
        </pc:sldMkLst>
        <pc:spChg chg="mod">
          <ac:chgData name="Chan Zhi Wen, Ian" userId="10427a44-90a0-4c20-831c-e237817aaaf3" providerId="ADAL" clId="{5127E8BC-7298-4FDB-AE85-8F5EA31B8FEA}" dt="2021-10-13T16:40:48.464" v="3094" actId="1076"/>
          <ac:spMkLst>
            <pc:docMk/>
            <pc:sldMk cId="1981617623" sldId="511"/>
            <ac:spMk id="6" creationId="{7FEB9A9C-221A-4310-82B6-BF88E9B0ECB1}"/>
          </ac:spMkLst>
        </pc:spChg>
        <pc:spChg chg="mod">
          <ac:chgData name="Chan Zhi Wen, Ian" userId="10427a44-90a0-4c20-831c-e237817aaaf3" providerId="ADAL" clId="{5127E8BC-7298-4FDB-AE85-8F5EA31B8FEA}" dt="2021-10-13T16:39:43.192" v="3068" actId="1076"/>
          <ac:spMkLst>
            <pc:docMk/>
            <pc:sldMk cId="1981617623" sldId="511"/>
            <ac:spMk id="55" creationId="{80C2677A-ADB5-4B4C-BC42-663C03E5304A}"/>
          </ac:spMkLst>
        </pc:spChg>
        <pc:spChg chg="add mod">
          <ac:chgData name="Chan Zhi Wen, Ian" userId="10427a44-90a0-4c20-831c-e237817aaaf3" providerId="ADAL" clId="{5127E8BC-7298-4FDB-AE85-8F5EA31B8FEA}" dt="2021-10-13T16:39:55.176" v="3070" actId="1076"/>
          <ac:spMkLst>
            <pc:docMk/>
            <pc:sldMk cId="1981617623" sldId="511"/>
            <ac:spMk id="62" creationId="{B40B3B8B-0A58-4EBC-B9F5-885D50984787}"/>
          </ac:spMkLst>
        </pc:spChg>
        <pc:spChg chg="add mod">
          <ac:chgData name="Chan Zhi Wen, Ian" userId="10427a44-90a0-4c20-831c-e237817aaaf3" providerId="ADAL" clId="{5127E8BC-7298-4FDB-AE85-8F5EA31B8FEA}" dt="2021-10-13T16:40:16.925" v="3075" actId="1076"/>
          <ac:spMkLst>
            <pc:docMk/>
            <pc:sldMk cId="1981617623" sldId="511"/>
            <ac:spMk id="63" creationId="{ACCAC017-B752-4174-A464-EDD4020C8AA6}"/>
          </ac:spMkLst>
        </pc:spChg>
        <pc:spChg chg="add del mod">
          <ac:chgData name="Chan Zhi Wen, Ian" userId="10427a44-90a0-4c20-831c-e237817aaaf3" providerId="ADAL" clId="{5127E8BC-7298-4FDB-AE85-8F5EA31B8FEA}" dt="2021-10-13T16:40:49.094" v="3095"/>
          <ac:spMkLst>
            <pc:docMk/>
            <pc:sldMk cId="1981617623" sldId="511"/>
            <ac:spMk id="79" creationId="{F2674836-5386-404F-AD65-33C6B78BE571}"/>
          </ac:spMkLst>
        </pc:spChg>
        <pc:spChg chg="add del mod">
          <ac:chgData name="Chan Zhi Wen, Ian" userId="10427a44-90a0-4c20-831c-e237817aaaf3" providerId="ADAL" clId="{5127E8BC-7298-4FDB-AE85-8F5EA31B8FEA}" dt="2021-10-13T16:40:49.094" v="3095"/>
          <ac:spMkLst>
            <pc:docMk/>
            <pc:sldMk cId="1981617623" sldId="511"/>
            <ac:spMk id="80" creationId="{1A03EC51-CD88-46F8-B72A-D9981336BC79}"/>
          </ac:spMkLst>
        </pc:spChg>
        <pc:spChg chg="add mod">
          <ac:chgData name="Chan Zhi Wen, Ian" userId="10427a44-90a0-4c20-831c-e237817aaaf3" providerId="ADAL" clId="{5127E8BC-7298-4FDB-AE85-8F5EA31B8FEA}" dt="2021-10-13T16:44:37.744" v="3224" actId="120"/>
          <ac:spMkLst>
            <pc:docMk/>
            <pc:sldMk cId="1981617623" sldId="511"/>
            <ac:spMk id="82" creationId="{EF81B24D-65CA-4805-9F84-173F7075668F}"/>
          </ac:spMkLst>
        </pc:spChg>
        <pc:spChg chg="add mod">
          <ac:chgData name="Chan Zhi Wen, Ian" userId="10427a44-90a0-4c20-831c-e237817aaaf3" providerId="ADAL" clId="{5127E8BC-7298-4FDB-AE85-8F5EA31B8FEA}" dt="2021-10-13T16:43:55.367" v="3218" actId="1076"/>
          <ac:spMkLst>
            <pc:docMk/>
            <pc:sldMk cId="1981617623" sldId="511"/>
            <ac:spMk id="83" creationId="{9F1B0246-989E-4D95-9801-B3871110FE40}"/>
          </ac:spMkLst>
        </pc:spChg>
        <pc:spChg chg="mod">
          <ac:chgData name="Chan Zhi Wen, Ian" userId="10427a44-90a0-4c20-831c-e237817aaaf3" providerId="ADAL" clId="{5127E8BC-7298-4FDB-AE85-8F5EA31B8FEA}" dt="2021-10-13T16:47:41.418" v="3234" actId="20577"/>
          <ac:spMkLst>
            <pc:docMk/>
            <pc:sldMk cId="1981617623" sldId="511"/>
            <ac:spMk id="102" creationId="{62E0102B-87D1-4B13-8314-0227D96D31A5}"/>
          </ac:spMkLst>
        </pc:spChg>
        <pc:spChg chg="mod">
          <ac:chgData name="Chan Zhi Wen, Ian" userId="10427a44-90a0-4c20-831c-e237817aaaf3" providerId="ADAL" clId="{5127E8BC-7298-4FDB-AE85-8F5EA31B8FEA}" dt="2021-10-13T16:39:34.012" v="3067" actId="14100"/>
          <ac:spMkLst>
            <pc:docMk/>
            <pc:sldMk cId="1981617623" sldId="511"/>
            <ac:spMk id="121" creationId="{172653C7-BE05-468B-9DE8-DEFA4E08DC72}"/>
          </ac:spMkLst>
        </pc:spChg>
        <pc:spChg chg="mod">
          <ac:chgData name="Chan Zhi Wen, Ian" userId="10427a44-90a0-4c20-831c-e237817aaaf3" providerId="ADAL" clId="{5127E8BC-7298-4FDB-AE85-8F5EA31B8FEA}" dt="2021-10-13T16:40:28.272" v="3091" actId="1037"/>
          <ac:spMkLst>
            <pc:docMk/>
            <pc:sldMk cId="1981617623" sldId="511"/>
            <ac:spMk id="122" creationId="{8AB14BCA-E3B2-43E6-921F-BDE2A4105D30}"/>
          </ac:spMkLst>
        </pc:spChg>
        <pc:spChg chg="mod">
          <ac:chgData name="Chan Zhi Wen, Ian" userId="10427a44-90a0-4c20-831c-e237817aaaf3" providerId="ADAL" clId="{5127E8BC-7298-4FDB-AE85-8F5EA31B8FEA}" dt="2021-10-13T16:44:39.969" v="3225" actId="120"/>
          <ac:spMkLst>
            <pc:docMk/>
            <pc:sldMk cId="1981617623" sldId="511"/>
            <ac:spMk id="137" creationId="{D2D3B24B-3C8A-4B2E-9036-E041D924648C}"/>
          </ac:spMkLst>
        </pc:spChg>
        <pc:spChg chg="mod">
          <ac:chgData name="Chan Zhi Wen, Ian" userId="10427a44-90a0-4c20-831c-e237817aaaf3" providerId="ADAL" clId="{5127E8BC-7298-4FDB-AE85-8F5EA31B8FEA}" dt="2021-10-13T16:44:34.286" v="3223" actId="120"/>
          <ac:spMkLst>
            <pc:docMk/>
            <pc:sldMk cId="1981617623" sldId="511"/>
            <ac:spMk id="138" creationId="{D2A83AC7-9A0B-415E-9268-65EF6F5EB62A}"/>
          </ac:spMkLst>
        </pc:spChg>
        <pc:spChg chg="mod">
          <ac:chgData name="Chan Zhi Wen, Ian" userId="10427a44-90a0-4c20-831c-e237817aaaf3" providerId="ADAL" clId="{5127E8BC-7298-4FDB-AE85-8F5EA31B8FEA}" dt="2021-10-13T16:44:11.716" v="3221" actId="1076"/>
          <ac:spMkLst>
            <pc:docMk/>
            <pc:sldMk cId="1981617623" sldId="511"/>
            <ac:spMk id="158" creationId="{AAE57885-7F6E-4B7F-A486-72822BCCAD30}"/>
          </ac:spMkLst>
        </pc:spChg>
        <pc:spChg chg="mod">
          <ac:chgData name="Chan Zhi Wen, Ian" userId="10427a44-90a0-4c20-831c-e237817aaaf3" providerId="ADAL" clId="{5127E8BC-7298-4FDB-AE85-8F5EA31B8FEA}" dt="2021-10-13T16:44:01.389" v="3219" actId="1076"/>
          <ac:spMkLst>
            <pc:docMk/>
            <pc:sldMk cId="1981617623" sldId="511"/>
            <ac:spMk id="159" creationId="{BC1FBD3A-52D9-4F5E-A54A-113C84D8CF2D}"/>
          </ac:spMkLst>
        </pc:spChg>
        <pc:cxnChg chg="mod">
          <ac:chgData name="Chan Zhi Wen, Ian" userId="10427a44-90a0-4c20-831c-e237817aaaf3" providerId="ADAL" clId="{5127E8BC-7298-4FDB-AE85-8F5EA31B8FEA}" dt="2021-10-13T16:39:23.216" v="3064" actId="1076"/>
          <ac:cxnSpMkLst>
            <pc:docMk/>
            <pc:sldMk cId="1981617623" sldId="511"/>
            <ac:cxnSpMk id="48" creationId="{2E98A3AB-F330-4C02-960C-89A13207E4C7}"/>
          </ac:cxnSpMkLst>
        </pc:cxnChg>
        <pc:cxnChg chg="mod">
          <ac:chgData name="Chan Zhi Wen, Ian" userId="10427a44-90a0-4c20-831c-e237817aaaf3" providerId="ADAL" clId="{5127E8BC-7298-4FDB-AE85-8F5EA31B8FEA}" dt="2021-10-13T16:39:43.192" v="3068" actId="1076"/>
          <ac:cxnSpMkLst>
            <pc:docMk/>
            <pc:sldMk cId="1981617623" sldId="511"/>
            <ac:cxnSpMk id="53" creationId="{CB473F6C-0244-4F00-98B8-11031E2F92A6}"/>
          </ac:cxnSpMkLst>
        </pc:cxnChg>
        <pc:cxnChg chg="add mod">
          <ac:chgData name="Chan Zhi Wen, Ian" userId="10427a44-90a0-4c20-831c-e237817aaaf3" providerId="ADAL" clId="{5127E8BC-7298-4FDB-AE85-8F5EA31B8FEA}" dt="2021-10-13T16:39:58.543" v="3071" actId="14100"/>
          <ac:cxnSpMkLst>
            <pc:docMk/>
            <pc:sldMk cId="1981617623" sldId="511"/>
            <ac:cxnSpMk id="61" creationId="{8ECBCD68-30F2-4DF3-A2AA-F16CF552EE2D}"/>
          </ac:cxnSpMkLst>
        </pc:cxnChg>
        <pc:cxnChg chg="add del mod">
          <ac:chgData name="Chan Zhi Wen, Ian" userId="10427a44-90a0-4c20-831c-e237817aaaf3" providerId="ADAL" clId="{5127E8BC-7298-4FDB-AE85-8F5EA31B8FEA}" dt="2021-10-13T16:40:49.094" v="3095"/>
          <ac:cxnSpMkLst>
            <pc:docMk/>
            <pc:sldMk cId="1981617623" sldId="511"/>
            <ac:cxnSpMk id="78" creationId="{82FACE48-7FA4-40FD-B436-D1700A4EB92C}"/>
          </ac:cxnSpMkLst>
        </pc:cxnChg>
        <pc:cxnChg chg="add mod">
          <ac:chgData name="Chan Zhi Wen, Ian" userId="10427a44-90a0-4c20-831c-e237817aaaf3" providerId="ADAL" clId="{5127E8BC-7298-4FDB-AE85-8F5EA31B8FEA}" dt="2021-10-13T16:43:51.155" v="3217" actId="1076"/>
          <ac:cxnSpMkLst>
            <pc:docMk/>
            <pc:sldMk cId="1981617623" sldId="511"/>
            <ac:cxnSpMk id="81" creationId="{A3D9F9F5-6735-406F-9F50-E8021F43A421}"/>
          </ac:cxnSpMkLst>
        </pc:cxnChg>
        <pc:cxnChg chg="mod">
          <ac:chgData name="Chan Zhi Wen, Ian" userId="10427a44-90a0-4c20-831c-e237817aaaf3" providerId="ADAL" clId="{5127E8BC-7298-4FDB-AE85-8F5EA31B8FEA}" dt="2021-10-13T16:44:08.553" v="3220" actId="1076"/>
          <ac:cxnSpMkLst>
            <pc:docMk/>
            <pc:sldMk cId="1981617623" sldId="511"/>
            <ac:cxnSpMk id="101" creationId="{A7C34B53-A616-423A-852E-7EF4139B34E5}"/>
          </ac:cxnSpMkLst>
        </pc:cxnChg>
      </pc:sldChg>
      <pc:sldChg chg="del">
        <pc:chgData name="Chan Zhi Wen, Ian" userId="10427a44-90a0-4c20-831c-e237817aaaf3" providerId="ADAL" clId="{5127E8BC-7298-4FDB-AE85-8F5EA31B8FEA}" dt="2021-10-13T15:20:37.823" v="2799" actId="47"/>
        <pc:sldMkLst>
          <pc:docMk/>
          <pc:sldMk cId="2473040040" sldId="512"/>
        </pc:sldMkLst>
      </pc:sldChg>
      <pc:sldChg chg="del">
        <pc:chgData name="Chan Zhi Wen, Ian" userId="10427a44-90a0-4c20-831c-e237817aaaf3" providerId="ADAL" clId="{5127E8BC-7298-4FDB-AE85-8F5EA31B8FEA}" dt="2021-10-13T15:20:44.968" v="2801" actId="47"/>
        <pc:sldMkLst>
          <pc:docMk/>
          <pc:sldMk cId="2278994227" sldId="513"/>
        </pc:sldMkLst>
      </pc:sldChg>
      <pc:sldChg chg="modSp del mod">
        <pc:chgData name="Chan Zhi Wen, Ian" userId="10427a44-90a0-4c20-831c-e237817aaaf3" providerId="ADAL" clId="{5127E8BC-7298-4FDB-AE85-8F5EA31B8FEA}" dt="2021-10-13T14:02:01.221" v="2246" actId="47"/>
        <pc:sldMkLst>
          <pc:docMk/>
          <pc:sldMk cId="1845020275" sldId="514"/>
        </pc:sldMkLst>
        <pc:spChg chg="mod">
          <ac:chgData name="Chan Zhi Wen, Ian" userId="10427a44-90a0-4c20-831c-e237817aaaf3" providerId="ADAL" clId="{5127E8BC-7298-4FDB-AE85-8F5EA31B8FEA}" dt="2021-10-12T05:29:16.172" v="434" actId="20577"/>
          <ac:spMkLst>
            <pc:docMk/>
            <pc:sldMk cId="1845020275" sldId="514"/>
            <ac:spMk id="3" creationId="{E6CD1D97-2687-4B15-BF3D-D09058FCEB2F}"/>
          </ac:spMkLst>
        </pc:spChg>
      </pc:sldChg>
      <pc:sldChg chg="addSp modSp add mod modNotes">
        <pc:chgData name="Chan Zhi Wen, Ian" userId="10427a44-90a0-4c20-831c-e237817aaaf3" providerId="ADAL" clId="{5127E8BC-7298-4FDB-AE85-8F5EA31B8FEA}" dt="2021-10-12T05:33:13.526" v="455" actId="20577"/>
        <pc:sldMkLst>
          <pc:docMk/>
          <pc:sldMk cId="912551299" sldId="515"/>
        </pc:sldMkLst>
        <pc:picChg chg="add mod replST">
          <ac:chgData name="Chan Zhi Wen, Ian" userId="10427a44-90a0-4c20-831c-e237817aaaf3" providerId="ADAL" clId="{5127E8BC-7298-4FDB-AE85-8F5EA31B8FEA}" dt="2021-10-12T05:33:13.501" v="453"/>
          <ac:picMkLst>
            <pc:docMk/>
            <pc:sldMk cId="912551299" sldId="515"/>
            <ac:picMk id="3" creationId="{BAF819D0-0075-48AF-A03B-D203B033FE93}"/>
          </ac:picMkLst>
        </pc:picChg>
      </pc:sldChg>
      <pc:sldChg chg="addSp modSp add mod modNotes">
        <pc:chgData name="Chan Zhi Wen, Ian" userId="10427a44-90a0-4c20-831c-e237817aaaf3" providerId="ADAL" clId="{5127E8BC-7298-4FDB-AE85-8F5EA31B8FEA}" dt="2021-10-12T05:33:13.598" v="461" actId="20577"/>
        <pc:sldMkLst>
          <pc:docMk/>
          <pc:sldMk cId="1071388725" sldId="516"/>
        </pc:sldMkLst>
        <pc:picChg chg="add mod replST">
          <ac:chgData name="Chan Zhi Wen, Ian" userId="10427a44-90a0-4c20-831c-e237817aaaf3" providerId="ADAL" clId="{5127E8BC-7298-4FDB-AE85-8F5EA31B8FEA}" dt="2021-10-12T05:33:13.579" v="459"/>
          <ac:picMkLst>
            <pc:docMk/>
            <pc:sldMk cId="1071388725" sldId="516"/>
            <ac:picMk id="3" creationId="{4BE92981-6BFF-4059-A9F3-F9085BBF2F2D}"/>
          </ac:picMkLst>
        </pc:picChg>
      </pc:sldChg>
      <pc:sldChg chg="addSp modSp add mod modNotes">
        <pc:chgData name="Chan Zhi Wen, Ian" userId="10427a44-90a0-4c20-831c-e237817aaaf3" providerId="ADAL" clId="{5127E8BC-7298-4FDB-AE85-8F5EA31B8FEA}" dt="2021-10-12T05:33:13.667" v="467" actId="20577"/>
        <pc:sldMkLst>
          <pc:docMk/>
          <pc:sldMk cId="4212257190" sldId="517"/>
        </pc:sldMkLst>
        <pc:picChg chg="add mod replST">
          <ac:chgData name="Chan Zhi Wen, Ian" userId="10427a44-90a0-4c20-831c-e237817aaaf3" providerId="ADAL" clId="{5127E8BC-7298-4FDB-AE85-8F5EA31B8FEA}" dt="2021-10-12T05:33:13.647" v="465"/>
          <ac:picMkLst>
            <pc:docMk/>
            <pc:sldMk cId="4212257190" sldId="517"/>
            <ac:picMk id="3" creationId="{602323FA-1BEB-4224-95D2-F5FA1E477E90}"/>
          </ac:picMkLst>
        </pc:picChg>
      </pc:sldChg>
      <pc:sldChg chg="addSp modSp add mod modNotes">
        <pc:chgData name="Chan Zhi Wen, Ian" userId="10427a44-90a0-4c20-831c-e237817aaaf3" providerId="ADAL" clId="{5127E8BC-7298-4FDB-AE85-8F5EA31B8FEA}" dt="2021-10-12T05:40:09.616" v="479" actId="20577"/>
        <pc:sldMkLst>
          <pc:docMk/>
          <pc:sldMk cId="1804262590" sldId="518"/>
        </pc:sldMkLst>
        <pc:picChg chg="add mod replST">
          <ac:chgData name="Chan Zhi Wen, Ian" userId="10427a44-90a0-4c20-831c-e237817aaaf3" providerId="ADAL" clId="{5127E8BC-7298-4FDB-AE85-8F5EA31B8FEA}" dt="2021-10-12T05:40:09.572" v="477"/>
          <ac:picMkLst>
            <pc:docMk/>
            <pc:sldMk cId="1804262590" sldId="518"/>
            <ac:picMk id="3" creationId="{DE547895-81B4-49D0-B703-3B429C51E49A}"/>
          </ac:picMkLst>
        </pc:picChg>
      </pc:sldChg>
      <pc:sldChg chg="addSp modSp add mod modNotes">
        <pc:chgData name="Chan Zhi Wen, Ian" userId="10427a44-90a0-4c20-831c-e237817aaaf3" providerId="ADAL" clId="{5127E8BC-7298-4FDB-AE85-8F5EA31B8FEA}" dt="2021-10-12T05:46:47.185" v="485" actId="20577"/>
        <pc:sldMkLst>
          <pc:docMk/>
          <pc:sldMk cId="183299027" sldId="519"/>
        </pc:sldMkLst>
        <pc:picChg chg="add mod replST">
          <ac:chgData name="Chan Zhi Wen, Ian" userId="10427a44-90a0-4c20-831c-e237817aaaf3" providerId="ADAL" clId="{5127E8BC-7298-4FDB-AE85-8F5EA31B8FEA}" dt="2021-10-12T05:46:47.138" v="483"/>
          <ac:picMkLst>
            <pc:docMk/>
            <pc:sldMk cId="183299027" sldId="519"/>
            <ac:picMk id="3" creationId="{F89227B1-944D-4973-BDEF-67226791C0F8}"/>
          </ac:picMkLst>
        </pc:picChg>
      </pc:sldChg>
      <pc:sldChg chg="addSp modSp add mod modNotes">
        <pc:chgData name="Chan Zhi Wen, Ian" userId="10427a44-90a0-4c20-831c-e237817aaaf3" providerId="ADAL" clId="{5127E8BC-7298-4FDB-AE85-8F5EA31B8FEA}" dt="2021-10-12T06:20:47.269" v="590" actId="20577"/>
        <pc:sldMkLst>
          <pc:docMk/>
          <pc:sldMk cId="466007405" sldId="520"/>
        </pc:sldMkLst>
        <pc:picChg chg="add mod replST">
          <ac:chgData name="Chan Zhi Wen, Ian" userId="10427a44-90a0-4c20-831c-e237817aaaf3" providerId="ADAL" clId="{5127E8BC-7298-4FDB-AE85-8F5EA31B8FEA}" dt="2021-10-12T06:20:47.226" v="588"/>
          <ac:picMkLst>
            <pc:docMk/>
            <pc:sldMk cId="466007405" sldId="520"/>
            <ac:picMk id="3" creationId="{B557A729-8B2A-4F15-9209-485393AAA6D0}"/>
          </ac:picMkLst>
        </pc:picChg>
      </pc:sldChg>
      <pc:sldChg chg="delSp modSp add mod">
        <pc:chgData name="Chan Zhi Wen, Ian" userId="10427a44-90a0-4c20-831c-e237817aaaf3" providerId="ADAL" clId="{5127E8BC-7298-4FDB-AE85-8F5EA31B8FEA}" dt="2021-10-12T17:23:37.543" v="1474" actId="20577"/>
        <pc:sldMkLst>
          <pc:docMk/>
          <pc:sldMk cId="2819058567" sldId="521"/>
        </pc:sldMkLst>
        <pc:spChg chg="mod">
          <ac:chgData name="Chan Zhi Wen, Ian" userId="10427a44-90a0-4c20-831c-e237817aaaf3" providerId="ADAL" clId="{5127E8BC-7298-4FDB-AE85-8F5EA31B8FEA}" dt="2021-10-12T17:23:28.919" v="1469" actId="20577"/>
          <ac:spMkLst>
            <pc:docMk/>
            <pc:sldMk cId="2819058567" sldId="521"/>
            <ac:spMk id="2" creationId="{63D0D704-AC16-4E9C-85E5-2F85FA028E67}"/>
          </ac:spMkLst>
        </pc:spChg>
        <pc:spChg chg="mod">
          <ac:chgData name="Chan Zhi Wen, Ian" userId="10427a44-90a0-4c20-831c-e237817aaaf3" providerId="ADAL" clId="{5127E8BC-7298-4FDB-AE85-8F5EA31B8FEA}" dt="2021-10-12T17:23:37.543" v="1474" actId="20577"/>
          <ac:spMkLst>
            <pc:docMk/>
            <pc:sldMk cId="2819058567" sldId="521"/>
            <ac:spMk id="7" creationId="{5730E69B-5CB0-4B9D-98FA-66B11F4AE7DD}"/>
          </ac:spMkLst>
        </pc:spChg>
        <pc:spChg chg="del">
          <ac:chgData name="Chan Zhi Wen, Ian" userId="10427a44-90a0-4c20-831c-e237817aaaf3" providerId="ADAL" clId="{5127E8BC-7298-4FDB-AE85-8F5EA31B8FEA}" dt="2021-10-12T17:23:31.272" v="1470" actId="478"/>
          <ac:spMkLst>
            <pc:docMk/>
            <pc:sldMk cId="2819058567" sldId="521"/>
            <ac:spMk id="10" creationId="{A01984C0-5929-4920-9A5F-8DDA4C219AA7}"/>
          </ac:spMkLst>
        </pc:spChg>
      </pc:sldChg>
      <pc:sldChg chg="modSp add del mod">
        <pc:chgData name="Chan Zhi Wen, Ian" userId="10427a44-90a0-4c20-831c-e237817aaaf3" providerId="ADAL" clId="{5127E8BC-7298-4FDB-AE85-8F5EA31B8FEA}" dt="2021-10-13T15:20:50.978" v="2803" actId="47"/>
        <pc:sldMkLst>
          <pc:docMk/>
          <pc:sldMk cId="1533584961" sldId="522"/>
        </pc:sldMkLst>
        <pc:spChg chg="mod">
          <ac:chgData name="Chan Zhi Wen, Ian" userId="10427a44-90a0-4c20-831c-e237817aaaf3" providerId="ADAL" clId="{5127E8BC-7298-4FDB-AE85-8F5EA31B8FEA}" dt="2021-10-12T18:04:56.500" v="2132" actId="1037"/>
          <ac:spMkLst>
            <pc:docMk/>
            <pc:sldMk cId="1533584961" sldId="522"/>
            <ac:spMk id="20" creationId="{3EFA30A0-BBCD-496F-9B56-495F100D1D6A}"/>
          </ac:spMkLst>
        </pc:spChg>
      </pc:sldChg>
      <pc:sldChg chg="addSp delSp modSp add mod">
        <pc:chgData name="Chan Zhi Wen, Ian" userId="10427a44-90a0-4c20-831c-e237817aaaf3" providerId="ADAL" clId="{5127E8BC-7298-4FDB-AE85-8F5EA31B8FEA}" dt="2021-10-12T18:04:48.996" v="2124" actId="1038"/>
        <pc:sldMkLst>
          <pc:docMk/>
          <pc:sldMk cId="2942149853" sldId="523"/>
        </pc:sldMkLst>
        <pc:spChg chg="mod">
          <ac:chgData name="Chan Zhi Wen, Ian" userId="10427a44-90a0-4c20-831c-e237817aaaf3" providerId="ADAL" clId="{5127E8BC-7298-4FDB-AE85-8F5EA31B8FEA}" dt="2021-10-12T17:58:37.295" v="2021" actId="1076"/>
          <ac:spMkLst>
            <pc:docMk/>
            <pc:sldMk cId="2942149853" sldId="523"/>
            <ac:spMk id="6" creationId="{7FEB9A9C-221A-4310-82B6-BF88E9B0ECB1}"/>
          </ac:spMkLst>
        </pc:spChg>
        <pc:spChg chg="del">
          <ac:chgData name="Chan Zhi Wen, Ian" userId="10427a44-90a0-4c20-831c-e237817aaaf3" providerId="ADAL" clId="{5127E8BC-7298-4FDB-AE85-8F5EA31B8FEA}" dt="2021-10-12T17:35:33.871" v="1539" actId="478"/>
          <ac:spMkLst>
            <pc:docMk/>
            <pc:sldMk cId="2942149853" sldId="523"/>
            <ac:spMk id="15" creationId="{3DB7E1D1-678A-45B4-9C0A-7BF510A8649C}"/>
          </ac:spMkLst>
        </pc:spChg>
        <pc:spChg chg="mod">
          <ac:chgData name="Chan Zhi Wen, Ian" userId="10427a44-90a0-4c20-831c-e237817aaaf3" providerId="ADAL" clId="{5127E8BC-7298-4FDB-AE85-8F5EA31B8FEA}" dt="2021-10-12T18:04:48.996" v="2124" actId="1038"/>
          <ac:spMkLst>
            <pc:docMk/>
            <pc:sldMk cId="2942149853" sldId="523"/>
            <ac:spMk id="20" creationId="{3EFA30A0-BBCD-496F-9B56-495F100D1D6A}"/>
          </ac:spMkLst>
        </pc:spChg>
        <pc:spChg chg="mod">
          <ac:chgData name="Chan Zhi Wen, Ian" userId="10427a44-90a0-4c20-831c-e237817aaaf3" providerId="ADAL" clId="{5127E8BC-7298-4FDB-AE85-8F5EA31B8FEA}" dt="2021-10-12T17:37:22.819" v="1608" actId="404"/>
          <ac:spMkLst>
            <pc:docMk/>
            <pc:sldMk cId="2942149853" sldId="523"/>
            <ac:spMk id="21" creationId="{045C7510-12C0-486B-9448-237B1E5D77B9}"/>
          </ac:spMkLst>
        </pc:spChg>
        <pc:spChg chg="mod">
          <ac:chgData name="Chan Zhi Wen, Ian" userId="10427a44-90a0-4c20-831c-e237817aaaf3" providerId="ADAL" clId="{5127E8BC-7298-4FDB-AE85-8F5EA31B8FEA}" dt="2021-10-12T18:00:29.109" v="2033" actId="1076"/>
          <ac:spMkLst>
            <pc:docMk/>
            <pc:sldMk cId="2942149853" sldId="523"/>
            <ac:spMk id="23" creationId="{C7938B23-3111-4FBA-A1C1-69578069BF83}"/>
          </ac:spMkLst>
        </pc:spChg>
        <pc:spChg chg="mod">
          <ac:chgData name="Chan Zhi Wen, Ian" userId="10427a44-90a0-4c20-831c-e237817aaaf3" providerId="ADAL" clId="{5127E8BC-7298-4FDB-AE85-8F5EA31B8FEA}" dt="2021-10-12T17:37:22.819" v="1608" actId="404"/>
          <ac:spMkLst>
            <pc:docMk/>
            <pc:sldMk cId="2942149853" sldId="523"/>
            <ac:spMk id="24" creationId="{DF59A924-E1F1-4AF6-8A3E-0117349FAF69}"/>
          </ac:spMkLst>
        </pc:spChg>
        <pc:spChg chg="mod">
          <ac:chgData name="Chan Zhi Wen, Ian" userId="10427a44-90a0-4c20-831c-e237817aaaf3" providerId="ADAL" clId="{5127E8BC-7298-4FDB-AE85-8F5EA31B8FEA}" dt="2021-10-12T17:37:22.819" v="1608" actId="404"/>
          <ac:spMkLst>
            <pc:docMk/>
            <pc:sldMk cId="2942149853" sldId="523"/>
            <ac:spMk id="25" creationId="{7DF4619A-52AA-4FA1-8BE9-A045431F5261}"/>
          </ac:spMkLst>
        </pc:spChg>
        <pc:spChg chg="mod">
          <ac:chgData name="Chan Zhi Wen, Ian" userId="10427a44-90a0-4c20-831c-e237817aaaf3" providerId="ADAL" clId="{5127E8BC-7298-4FDB-AE85-8F5EA31B8FEA}" dt="2021-10-12T18:00:40.666" v="2034" actId="1076"/>
          <ac:spMkLst>
            <pc:docMk/>
            <pc:sldMk cId="2942149853" sldId="523"/>
            <ac:spMk id="26" creationId="{C6E10A6D-95FF-4303-9D90-59F6777FE0E7}"/>
          </ac:spMkLst>
        </pc:spChg>
        <pc:spChg chg="mod">
          <ac:chgData name="Chan Zhi Wen, Ian" userId="10427a44-90a0-4c20-831c-e237817aaaf3" providerId="ADAL" clId="{5127E8BC-7298-4FDB-AE85-8F5EA31B8FEA}" dt="2021-10-12T18:00:29.109" v="2033" actId="1076"/>
          <ac:spMkLst>
            <pc:docMk/>
            <pc:sldMk cId="2942149853" sldId="523"/>
            <ac:spMk id="30" creationId="{C82EEF77-A95C-4965-8DC9-B56063325FDE}"/>
          </ac:spMkLst>
        </pc:spChg>
        <pc:spChg chg="mod">
          <ac:chgData name="Chan Zhi Wen, Ian" userId="10427a44-90a0-4c20-831c-e237817aaaf3" providerId="ADAL" clId="{5127E8BC-7298-4FDB-AE85-8F5EA31B8FEA}" dt="2021-10-12T18:00:29.109" v="2033" actId="1076"/>
          <ac:spMkLst>
            <pc:docMk/>
            <pc:sldMk cId="2942149853" sldId="523"/>
            <ac:spMk id="31" creationId="{48DA9C0F-760B-49E6-8E9C-38203261EB4B}"/>
          </ac:spMkLst>
        </pc:spChg>
        <pc:spChg chg="mod">
          <ac:chgData name="Chan Zhi Wen, Ian" userId="10427a44-90a0-4c20-831c-e237817aaaf3" providerId="ADAL" clId="{5127E8BC-7298-4FDB-AE85-8F5EA31B8FEA}" dt="2021-10-12T18:03:49.301" v="2108" actId="1076"/>
          <ac:spMkLst>
            <pc:docMk/>
            <pc:sldMk cId="2942149853" sldId="523"/>
            <ac:spMk id="32" creationId="{8D46FDFF-3D9E-4E65-949E-F3358A36FAA7}"/>
          </ac:spMkLst>
        </pc:spChg>
        <pc:spChg chg="mod">
          <ac:chgData name="Chan Zhi Wen, Ian" userId="10427a44-90a0-4c20-831c-e237817aaaf3" providerId="ADAL" clId="{5127E8BC-7298-4FDB-AE85-8F5EA31B8FEA}" dt="2021-10-12T18:03:49.301" v="2108" actId="1076"/>
          <ac:spMkLst>
            <pc:docMk/>
            <pc:sldMk cId="2942149853" sldId="523"/>
            <ac:spMk id="33" creationId="{04B6CFF0-B36B-44CA-AEE7-ED986E5558A9}"/>
          </ac:spMkLst>
        </pc:spChg>
        <pc:spChg chg="mod">
          <ac:chgData name="Chan Zhi Wen, Ian" userId="10427a44-90a0-4c20-831c-e237817aaaf3" providerId="ADAL" clId="{5127E8BC-7298-4FDB-AE85-8F5EA31B8FEA}" dt="2021-10-12T18:03:49.301" v="2108" actId="1076"/>
          <ac:spMkLst>
            <pc:docMk/>
            <pc:sldMk cId="2942149853" sldId="523"/>
            <ac:spMk id="34" creationId="{46A177EE-0DA2-4D4F-83C0-D2C30234FCE7}"/>
          </ac:spMkLst>
        </pc:spChg>
        <pc:spChg chg="mod">
          <ac:chgData name="Chan Zhi Wen, Ian" userId="10427a44-90a0-4c20-831c-e237817aaaf3" providerId="ADAL" clId="{5127E8BC-7298-4FDB-AE85-8F5EA31B8FEA}" dt="2021-10-12T18:03:58.023" v="2109" actId="1076"/>
          <ac:spMkLst>
            <pc:docMk/>
            <pc:sldMk cId="2942149853" sldId="523"/>
            <ac:spMk id="36" creationId="{F7C1FCF1-A574-41B9-9A69-D94CBE1F1486}"/>
          </ac:spMkLst>
        </pc:spChg>
        <pc:spChg chg="mod">
          <ac:chgData name="Chan Zhi Wen, Ian" userId="10427a44-90a0-4c20-831c-e237817aaaf3" providerId="ADAL" clId="{5127E8BC-7298-4FDB-AE85-8F5EA31B8FEA}" dt="2021-10-12T18:03:49.301" v="2108" actId="1076"/>
          <ac:spMkLst>
            <pc:docMk/>
            <pc:sldMk cId="2942149853" sldId="523"/>
            <ac:spMk id="37" creationId="{094B7DB2-F499-4311-8B9A-C19779AC46A6}"/>
          </ac:spMkLst>
        </pc:spChg>
        <pc:spChg chg="del">
          <ac:chgData name="Chan Zhi Wen, Ian" userId="10427a44-90a0-4c20-831c-e237817aaaf3" providerId="ADAL" clId="{5127E8BC-7298-4FDB-AE85-8F5EA31B8FEA}" dt="2021-10-12T17:35:37.178" v="1542" actId="478"/>
          <ac:spMkLst>
            <pc:docMk/>
            <pc:sldMk cId="2942149853" sldId="523"/>
            <ac:spMk id="41" creationId="{F66605A1-74C6-4A46-B5E8-C7F845D02832}"/>
          </ac:spMkLst>
        </pc:spChg>
        <pc:spChg chg="mod">
          <ac:chgData name="Chan Zhi Wen, Ian" userId="10427a44-90a0-4c20-831c-e237817aaaf3" providerId="ADAL" clId="{5127E8BC-7298-4FDB-AE85-8F5EA31B8FEA}" dt="2021-10-12T18:03:13.640" v="2094" actId="1038"/>
          <ac:spMkLst>
            <pc:docMk/>
            <pc:sldMk cId="2942149853" sldId="523"/>
            <ac:spMk id="47" creationId="{8C36AB51-1D32-441C-A346-75FD3DFC859D}"/>
          </ac:spMkLst>
        </pc:spChg>
        <pc:spChg chg="mod">
          <ac:chgData name="Chan Zhi Wen, Ian" userId="10427a44-90a0-4c20-831c-e237817aaaf3" providerId="ADAL" clId="{5127E8BC-7298-4FDB-AE85-8F5EA31B8FEA}" dt="2021-10-12T18:00:43.921" v="2035" actId="1076"/>
          <ac:spMkLst>
            <pc:docMk/>
            <pc:sldMk cId="2942149853" sldId="523"/>
            <ac:spMk id="51" creationId="{E945E93D-1591-42F7-930E-F58DA40597B5}"/>
          </ac:spMkLst>
        </pc:spChg>
        <pc:spChg chg="del">
          <ac:chgData name="Chan Zhi Wen, Ian" userId="10427a44-90a0-4c20-831c-e237817aaaf3" providerId="ADAL" clId="{5127E8BC-7298-4FDB-AE85-8F5EA31B8FEA}" dt="2021-10-12T17:35:35.194" v="1540" actId="478"/>
          <ac:spMkLst>
            <pc:docMk/>
            <pc:sldMk cId="2942149853" sldId="523"/>
            <ac:spMk id="52" creationId="{8B8E780B-87EF-4827-AED1-104B602B0121}"/>
          </ac:spMkLst>
        </pc:spChg>
        <pc:spChg chg="del">
          <ac:chgData name="Chan Zhi Wen, Ian" userId="10427a44-90a0-4c20-831c-e237817aaaf3" providerId="ADAL" clId="{5127E8BC-7298-4FDB-AE85-8F5EA31B8FEA}" dt="2021-10-12T17:35:38.072" v="1543" actId="478"/>
          <ac:spMkLst>
            <pc:docMk/>
            <pc:sldMk cId="2942149853" sldId="523"/>
            <ac:spMk id="54" creationId="{80942C3D-0F1D-4B5C-B70E-EB0C6CD971FD}"/>
          </ac:spMkLst>
        </pc:spChg>
        <pc:spChg chg="del">
          <ac:chgData name="Chan Zhi Wen, Ian" userId="10427a44-90a0-4c20-831c-e237817aaaf3" providerId="ADAL" clId="{5127E8BC-7298-4FDB-AE85-8F5EA31B8FEA}" dt="2021-10-12T17:36:50.010" v="1606" actId="478"/>
          <ac:spMkLst>
            <pc:docMk/>
            <pc:sldMk cId="2942149853" sldId="523"/>
            <ac:spMk id="55" creationId="{80C2677A-ADB5-4B4C-BC42-663C03E5304A}"/>
          </ac:spMkLst>
        </pc:spChg>
        <pc:spChg chg="mod">
          <ac:chgData name="Chan Zhi Wen, Ian" userId="10427a44-90a0-4c20-831c-e237817aaaf3" providerId="ADAL" clId="{5127E8BC-7298-4FDB-AE85-8F5EA31B8FEA}" dt="2021-10-12T18:00:47.242" v="2036" actId="1076"/>
          <ac:spMkLst>
            <pc:docMk/>
            <pc:sldMk cId="2942149853" sldId="523"/>
            <ac:spMk id="56" creationId="{2C6C089C-097E-46CD-8EAA-9456341A2226}"/>
          </ac:spMkLst>
        </pc:spChg>
        <pc:spChg chg="mod">
          <ac:chgData name="Chan Zhi Wen, Ian" userId="10427a44-90a0-4c20-831c-e237817aaaf3" providerId="ADAL" clId="{5127E8BC-7298-4FDB-AE85-8F5EA31B8FEA}" dt="2021-10-12T18:01:23.123" v="2044" actId="1076"/>
          <ac:spMkLst>
            <pc:docMk/>
            <pc:sldMk cId="2942149853" sldId="523"/>
            <ac:spMk id="65" creationId="{04EAF2E3-DDE2-4565-B36F-500068EC1DCF}"/>
          </ac:spMkLst>
        </pc:spChg>
        <pc:spChg chg="add mod">
          <ac:chgData name="Chan Zhi Wen, Ian" userId="10427a44-90a0-4c20-831c-e237817aaaf3" providerId="ADAL" clId="{5127E8BC-7298-4FDB-AE85-8F5EA31B8FEA}" dt="2021-10-12T18:03:29.212" v="2107" actId="1038"/>
          <ac:spMkLst>
            <pc:docMk/>
            <pc:sldMk cId="2942149853" sldId="523"/>
            <ac:spMk id="67" creationId="{EDE97BA5-A6F4-44A4-A140-C2D027ABC3DA}"/>
          </ac:spMkLst>
        </pc:spChg>
        <pc:spChg chg="add mod">
          <ac:chgData name="Chan Zhi Wen, Ian" userId="10427a44-90a0-4c20-831c-e237817aaaf3" providerId="ADAL" clId="{5127E8BC-7298-4FDB-AE85-8F5EA31B8FEA}" dt="2021-10-12T18:03:22.234" v="2100" actId="20577"/>
          <ac:spMkLst>
            <pc:docMk/>
            <pc:sldMk cId="2942149853" sldId="523"/>
            <ac:spMk id="68" creationId="{07124403-D6DF-4127-B48E-0790FB189F33}"/>
          </ac:spMkLst>
        </pc:spChg>
        <pc:spChg chg="mod">
          <ac:chgData name="Chan Zhi Wen, Ian" userId="10427a44-90a0-4c20-831c-e237817aaaf3" providerId="ADAL" clId="{5127E8BC-7298-4FDB-AE85-8F5EA31B8FEA}" dt="2021-10-12T18:00:52.238" v="2037" actId="1076"/>
          <ac:spMkLst>
            <pc:docMk/>
            <pc:sldMk cId="2942149853" sldId="523"/>
            <ac:spMk id="94" creationId="{6F1C1D9D-2769-49CE-A33E-5D7B6BFB1846}"/>
          </ac:spMkLst>
        </pc:spChg>
        <pc:spChg chg="mod">
          <ac:chgData name="Chan Zhi Wen, Ian" userId="10427a44-90a0-4c20-831c-e237817aaaf3" providerId="ADAL" clId="{5127E8BC-7298-4FDB-AE85-8F5EA31B8FEA}" dt="2021-10-12T18:04:09.963" v="2111" actId="1076"/>
          <ac:spMkLst>
            <pc:docMk/>
            <pc:sldMk cId="2942149853" sldId="523"/>
            <ac:spMk id="104" creationId="{C1D9DEEA-0EF4-4695-B60B-4193DC920C28}"/>
          </ac:spMkLst>
        </pc:spChg>
        <pc:spChg chg="mod">
          <ac:chgData name="Chan Zhi Wen, Ian" userId="10427a44-90a0-4c20-831c-e237817aaaf3" providerId="ADAL" clId="{5127E8BC-7298-4FDB-AE85-8F5EA31B8FEA}" dt="2021-10-12T18:04:07.368" v="2110" actId="1076"/>
          <ac:spMkLst>
            <pc:docMk/>
            <pc:sldMk cId="2942149853" sldId="523"/>
            <ac:spMk id="105" creationId="{CEC7BEBF-F3F5-430F-9FB3-4DA10C6BB757}"/>
          </ac:spMkLst>
        </pc:spChg>
        <pc:spChg chg="mod">
          <ac:chgData name="Chan Zhi Wen, Ian" userId="10427a44-90a0-4c20-831c-e237817aaaf3" providerId="ADAL" clId="{5127E8BC-7298-4FDB-AE85-8F5EA31B8FEA}" dt="2021-10-12T18:02:14.222" v="2056" actId="1076"/>
          <ac:spMkLst>
            <pc:docMk/>
            <pc:sldMk cId="2942149853" sldId="523"/>
            <ac:spMk id="118" creationId="{34534F4F-7CA9-455A-A0CF-52E5A64B868B}"/>
          </ac:spMkLst>
        </pc:spChg>
        <pc:spChg chg="mod">
          <ac:chgData name="Chan Zhi Wen, Ian" userId="10427a44-90a0-4c20-831c-e237817aaaf3" providerId="ADAL" clId="{5127E8BC-7298-4FDB-AE85-8F5EA31B8FEA}" dt="2021-10-12T18:02:09.002" v="2055" actId="1076"/>
          <ac:spMkLst>
            <pc:docMk/>
            <pc:sldMk cId="2942149853" sldId="523"/>
            <ac:spMk id="119" creationId="{60DDDE13-9990-4E73-BAFD-359E82F31CF5}"/>
          </ac:spMkLst>
        </pc:spChg>
        <pc:spChg chg="mod">
          <ac:chgData name="Chan Zhi Wen, Ian" userId="10427a44-90a0-4c20-831c-e237817aaaf3" providerId="ADAL" clId="{5127E8BC-7298-4FDB-AE85-8F5EA31B8FEA}" dt="2021-10-12T18:02:19.179" v="2057" actId="1076"/>
          <ac:spMkLst>
            <pc:docMk/>
            <pc:sldMk cId="2942149853" sldId="523"/>
            <ac:spMk id="120" creationId="{35AF4FCD-81F3-4D03-A25A-9740635FD695}"/>
          </ac:spMkLst>
        </pc:spChg>
        <pc:cxnChg chg="mod">
          <ac:chgData name="Chan Zhi Wen, Ian" userId="10427a44-90a0-4c20-831c-e237817aaaf3" providerId="ADAL" clId="{5127E8BC-7298-4FDB-AE85-8F5EA31B8FEA}" dt="2021-10-12T17:37:22.819" v="1608" actId="404"/>
          <ac:cxnSpMkLst>
            <pc:docMk/>
            <pc:sldMk cId="2942149853" sldId="523"/>
            <ac:cxnSpMk id="22" creationId="{ACA31432-C3A0-41D6-8192-A7776B17D05F}"/>
          </ac:cxnSpMkLst>
        </pc:cxnChg>
        <pc:cxnChg chg="mod">
          <ac:chgData name="Chan Zhi Wen, Ian" userId="10427a44-90a0-4c20-831c-e237817aaaf3" providerId="ADAL" clId="{5127E8BC-7298-4FDB-AE85-8F5EA31B8FEA}" dt="2021-10-12T18:00:29.109" v="2033" actId="1076"/>
          <ac:cxnSpMkLst>
            <pc:docMk/>
            <pc:sldMk cId="2942149853" sldId="523"/>
            <ac:cxnSpMk id="28" creationId="{347CA93C-2756-411C-957D-0B942E9158E6}"/>
          </ac:cxnSpMkLst>
        </pc:cxnChg>
        <pc:cxnChg chg="mod">
          <ac:chgData name="Chan Zhi Wen, Ian" userId="10427a44-90a0-4c20-831c-e237817aaaf3" providerId="ADAL" clId="{5127E8BC-7298-4FDB-AE85-8F5EA31B8FEA}" dt="2021-10-12T18:00:29.109" v="2033" actId="1076"/>
          <ac:cxnSpMkLst>
            <pc:docMk/>
            <pc:sldMk cId="2942149853" sldId="523"/>
            <ac:cxnSpMk id="29" creationId="{CAD6DF9A-C5FA-4743-B4BC-EEAB0CC1D56F}"/>
          </ac:cxnSpMkLst>
        </pc:cxnChg>
        <pc:cxnChg chg="mod">
          <ac:chgData name="Chan Zhi Wen, Ian" userId="10427a44-90a0-4c20-831c-e237817aaaf3" providerId="ADAL" clId="{5127E8BC-7298-4FDB-AE85-8F5EA31B8FEA}" dt="2021-10-12T18:00:29.109" v="2033" actId="1076"/>
          <ac:cxnSpMkLst>
            <pc:docMk/>
            <pc:sldMk cId="2942149853" sldId="523"/>
            <ac:cxnSpMk id="44" creationId="{12CEAB98-1D88-4AC4-88DA-608CBB9A7E2A}"/>
          </ac:cxnSpMkLst>
        </pc:cxnChg>
        <pc:cxnChg chg="del mod">
          <ac:chgData name="Chan Zhi Wen, Ian" userId="10427a44-90a0-4c20-831c-e237817aaaf3" providerId="ADAL" clId="{5127E8BC-7298-4FDB-AE85-8F5EA31B8FEA}" dt="2021-10-12T17:35:36.232" v="1541" actId="478"/>
          <ac:cxnSpMkLst>
            <pc:docMk/>
            <pc:sldMk cId="2942149853" sldId="523"/>
            <ac:cxnSpMk id="48" creationId="{2E98A3AB-F330-4C02-960C-89A13207E4C7}"/>
          </ac:cxnSpMkLst>
        </pc:cxnChg>
        <pc:cxnChg chg="del mod">
          <ac:chgData name="Chan Zhi Wen, Ian" userId="10427a44-90a0-4c20-831c-e237817aaaf3" providerId="ADAL" clId="{5127E8BC-7298-4FDB-AE85-8F5EA31B8FEA}" dt="2021-10-12T17:35:38.985" v="1544" actId="478"/>
          <ac:cxnSpMkLst>
            <pc:docMk/>
            <pc:sldMk cId="2942149853" sldId="523"/>
            <ac:cxnSpMk id="53" creationId="{CB473F6C-0244-4F00-98B8-11031E2F92A6}"/>
          </ac:cxnSpMkLst>
        </pc:cxnChg>
        <pc:cxnChg chg="mod">
          <ac:chgData name="Chan Zhi Wen, Ian" userId="10427a44-90a0-4c20-831c-e237817aaaf3" providerId="ADAL" clId="{5127E8BC-7298-4FDB-AE85-8F5EA31B8FEA}" dt="2021-10-12T18:03:49.301" v="2108" actId="1076"/>
          <ac:cxnSpMkLst>
            <pc:docMk/>
            <pc:sldMk cId="2942149853" sldId="523"/>
            <ac:cxnSpMk id="66" creationId="{BC3FD0E8-520C-42A6-8BF7-0FD73F8BAB9F}"/>
          </ac:cxnSpMkLst>
        </pc:cxnChg>
        <pc:cxnChg chg="mod">
          <ac:chgData name="Chan Zhi Wen, Ian" userId="10427a44-90a0-4c20-831c-e237817aaaf3" providerId="ADAL" clId="{5127E8BC-7298-4FDB-AE85-8F5EA31B8FEA}" dt="2021-10-12T18:01:16.472" v="2042" actId="14100"/>
          <ac:cxnSpMkLst>
            <pc:docMk/>
            <pc:sldMk cId="2942149853" sldId="523"/>
            <ac:cxnSpMk id="69" creationId="{C91A52AC-DF19-467D-B2F8-F73F64798AA0}"/>
          </ac:cxnSpMkLst>
        </pc:cxnChg>
        <pc:cxnChg chg="mod">
          <ac:chgData name="Chan Zhi Wen, Ian" userId="10427a44-90a0-4c20-831c-e237817aaaf3" providerId="ADAL" clId="{5127E8BC-7298-4FDB-AE85-8F5EA31B8FEA}" dt="2021-10-12T18:04:14.462" v="2112" actId="14100"/>
          <ac:cxnSpMkLst>
            <pc:docMk/>
            <pc:sldMk cId="2942149853" sldId="523"/>
            <ac:cxnSpMk id="72" creationId="{16F1C626-33D7-454A-B8E6-BCC9ECFB0C24}"/>
          </ac:cxnSpMkLst>
        </pc:cxnChg>
        <pc:cxnChg chg="mod">
          <ac:chgData name="Chan Zhi Wen, Ian" userId="10427a44-90a0-4c20-831c-e237817aaaf3" providerId="ADAL" clId="{5127E8BC-7298-4FDB-AE85-8F5EA31B8FEA}" dt="2021-10-12T18:04:18.040" v="2113" actId="14100"/>
          <ac:cxnSpMkLst>
            <pc:docMk/>
            <pc:sldMk cId="2942149853" sldId="523"/>
            <ac:cxnSpMk id="75" creationId="{889353B1-04FA-4C62-AD78-E59ED7EFBC78}"/>
          </ac:cxnSpMkLst>
        </pc:cxnChg>
        <pc:cxnChg chg="mod">
          <ac:chgData name="Chan Zhi Wen, Ian" userId="10427a44-90a0-4c20-831c-e237817aaaf3" providerId="ADAL" clId="{5127E8BC-7298-4FDB-AE85-8F5EA31B8FEA}" dt="2021-10-12T18:03:49.301" v="2108" actId="1076"/>
          <ac:cxnSpMkLst>
            <pc:docMk/>
            <pc:sldMk cId="2942149853" sldId="523"/>
            <ac:cxnSpMk id="78" creationId="{B1C015E6-2693-4212-86B6-8F560860E762}"/>
          </ac:cxnSpMkLst>
        </pc:cxnChg>
        <pc:cxnChg chg="mod">
          <ac:chgData name="Chan Zhi Wen, Ian" userId="10427a44-90a0-4c20-831c-e237817aaaf3" providerId="ADAL" clId="{5127E8BC-7298-4FDB-AE85-8F5EA31B8FEA}" dt="2021-10-12T18:03:58.023" v="2109" actId="1076"/>
          <ac:cxnSpMkLst>
            <pc:docMk/>
            <pc:sldMk cId="2942149853" sldId="523"/>
            <ac:cxnSpMk id="101" creationId="{A7C34B53-A616-423A-852E-7EF4139B34E5}"/>
          </ac:cxnSpMkLst>
        </pc:cxnChg>
      </pc:sldChg>
      <pc:sldChg chg="add del ord">
        <pc:chgData name="Chan Zhi Wen, Ian" userId="10427a44-90a0-4c20-831c-e237817aaaf3" providerId="ADAL" clId="{5127E8BC-7298-4FDB-AE85-8F5EA31B8FEA}" dt="2021-10-12T18:04:33.799" v="2114" actId="47"/>
        <pc:sldMkLst>
          <pc:docMk/>
          <pc:sldMk cId="1690811758" sldId="524"/>
        </pc:sldMkLst>
      </pc:sldChg>
      <pc:sldChg chg="add">
        <pc:chgData name="Chan Zhi Wen, Ian" userId="10427a44-90a0-4c20-831c-e237817aaaf3" providerId="ADAL" clId="{5127E8BC-7298-4FDB-AE85-8F5EA31B8FEA}" dt="2021-10-13T14:01:58.873" v="2245"/>
        <pc:sldMkLst>
          <pc:docMk/>
          <pc:sldMk cId="3707499363" sldId="524"/>
        </pc:sldMkLst>
      </pc:sldChg>
      <pc:sldChg chg="add del">
        <pc:chgData name="Chan Zhi Wen, Ian" userId="10427a44-90a0-4c20-831c-e237817aaaf3" providerId="ADAL" clId="{5127E8BC-7298-4FDB-AE85-8F5EA31B8FEA}" dt="2021-10-13T16:46:20.351" v="3226" actId="47"/>
        <pc:sldMkLst>
          <pc:docMk/>
          <pc:sldMk cId="2581942925" sldId="525"/>
        </pc:sldMkLst>
      </pc:sldChg>
      <pc:sldChg chg="add del">
        <pc:chgData name="Chan Zhi Wen, Ian" userId="10427a44-90a0-4c20-831c-e237817aaaf3" providerId="ADAL" clId="{5127E8BC-7298-4FDB-AE85-8F5EA31B8FEA}" dt="2021-10-13T16:46:29.651" v="3229" actId="47"/>
        <pc:sldMkLst>
          <pc:docMk/>
          <pc:sldMk cId="4185577270" sldId="526"/>
        </pc:sldMkLst>
      </pc:sldChg>
      <pc:sldChg chg="add del">
        <pc:chgData name="Chan Zhi Wen, Ian" userId="10427a44-90a0-4c20-831c-e237817aaaf3" providerId="ADAL" clId="{5127E8BC-7298-4FDB-AE85-8F5EA31B8FEA}" dt="2021-10-13T16:46:43.867" v="3231" actId="47"/>
        <pc:sldMkLst>
          <pc:docMk/>
          <pc:sldMk cId="1406859287" sldId="527"/>
        </pc:sldMkLst>
      </pc:sldChg>
      <pc:sldChg chg="modSp add mod">
        <pc:chgData name="Chan Zhi Wen, Ian" userId="10427a44-90a0-4c20-831c-e237817aaaf3" providerId="ADAL" clId="{5127E8BC-7298-4FDB-AE85-8F5EA31B8FEA}" dt="2021-10-13T16:47:56.833" v="3235" actId="20577"/>
        <pc:sldMkLst>
          <pc:docMk/>
          <pc:sldMk cId="3067005545" sldId="528"/>
        </pc:sldMkLst>
        <pc:spChg chg="mod">
          <ac:chgData name="Chan Zhi Wen, Ian" userId="10427a44-90a0-4c20-831c-e237817aaaf3" providerId="ADAL" clId="{5127E8BC-7298-4FDB-AE85-8F5EA31B8FEA}" dt="2021-10-13T16:47:56.833" v="3235" actId="20577"/>
          <ac:spMkLst>
            <pc:docMk/>
            <pc:sldMk cId="3067005545" sldId="528"/>
            <ac:spMk id="102" creationId="{62E0102B-87D1-4B13-8314-0227D96D31A5}"/>
          </ac:spMkLst>
        </pc:spChg>
      </pc:sldChg>
      <pc:sldChg chg="modSp add mod">
        <pc:chgData name="Chan Zhi Wen, Ian" userId="10427a44-90a0-4c20-831c-e237817aaaf3" providerId="ADAL" clId="{5127E8BC-7298-4FDB-AE85-8F5EA31B8FEA}" dt="2021-10-13T16:48:02.599" v="3236" actId="20577"/>
        <pc:sldMkLst>
          <pc:docMk/>
          <pc:sldMk cId="635693742" sldId="529"/>
        </pc:sldMkLst>
        <pc:spChg chg="mod">
          <ac:chgData name="Chan Zhi Wen, Ian" userId="10427a44-90a0-4c20-831c-e237817aaaf3" providerId="ADAL" clId="{5127E8BC-7298-4FDB-AE85-8F5EA31B8FEA}" dt="2021-10-13T16:48:02.599" v="3236" actId="20577"/>
          <ac:spMkLst>
            <pc:docMk/>
            <pc:sldMk cId="635693742" sldId="529"/>
            <ac:spMk id="102" creationId="{62E0102B-87D1-4B13-8314-0227D96D31A5}"/>
          </ac:spMkLst>
        </pc:spChg>
      </pc:sldChg>
      <pc:sldChg chg="modSp add mod">
        <pc:chgData name="Chan Zhi Wen, Ian" userId="10427a44-90a0-4c20-831c-e237817aaaf3" providerId="ADAL" clId="{5127E8BC-7298-4FDB-AE85-8F5EA31B8FEA}" dt="2021-10-13T16:48:07.499" v="3237" actId="20577"/>
        <pc:sldMkLst>
          <pc:docMk/>
          <pc:sldMk cId="2404310624" sldId="530"/>
        </pc:sldMkLst>
        <pc:spChg chg="mod">
          <ac:chgData name="Chan Zhi Wen, Ian" userId="10427a44-90a0-4c20-831c-e237817aaaf3" providerId="ADAL" clId="{5127E8BC-7298-4FDB-AE85-8F5EA31B8FEA}" dt="2021-10-13T16:48:07.499" v="3237" actId="20577"/>
          <ac:spMkLst>
            <pc:docMk/>
            <pc:sldMk cId="2404310624" sldId="530"/>
            <ac:spMk id="102" creationId="{62E0102B-87D1-4B13-8314-0227D96D31A5}"/>
          </ac:spMkLst>
        </pc:spChg>
      </pc:sldChg>
      <pc:sldChg chg="addSp delSp modSp add mod">
        <pc:chgData name="Chan Zhi Wen, Ian" userId="10427a44-90a0-4c20-831c-e237817aaaf3" providerId="ADAL" clId="{5127E8BC-7298-4FDB-AE85-8F5EA31B8FEA}" dt="2021-10-13T17:04:13.715" v="3563" actId="1076"/>
        <pc:sldMkLst>
          <pc:docMk/>
          <pc:sldMk cId="352046247" sldId="531"/>
        </pc:sldMkLst>
        <pc:spChg chg="mod">
          <ac:chgData name="Chan Zhi Wen, Ian" userId="10427a44-90a0-4c20-831c-e237817aaaf3" providerId="ADAL" clId="{5127E8BC-7298-4FDB-AE85-8F5EA31B8FEA}" dt="2021-10-13T17:00:23.219" v="3386" actId="20577"/>
          <ac:spMkLst>
            <pc:docMk/>
            <pc:sldMk cId="352046247" sldId="531"/>
            <ac:spMk id="3" creationId="{E6CD1D97-2687-4B15-BF3D-D09058FCEB2F}"/>
          </ac:spMkLst>
        </pc:spChg>
        <pc:spChg chg="mod">
          <ac:chgData name="Chan Zhi Wen, Ian" userId="10427a44-90a0-4c20-831c-e237817aaaf3" providerId="ADAL" clId="{5127E8BC-7298-4FDB-AE85-8F5EA31B8FEA}" dt="2021-10-13T17:00:56.012" v="3387" actId="1076"/>
          <ac:spMkLst>
            <pc:docMk/>
            <pc:sldMk cId="352046247" sldId="531"/>
            <ac:spMk id="9" creationId="{E01DDDB4-A331-4091-A139-CA762473FAB3}"/>
          </ac:spMkLst>
        </pc:spChg>
        <pc:spChg chg="mod">
          <ac:chgData name="Chan Zhi Wen, Ian" userId="10427a44-90a0-4c20-831c-e237817aaaf3" providerId="ADAL" clId="{5127E8BC-7298-4FDB-AE85-8F5EA31B8FEA}" dt="2021-10-13T17:03:54.386" v="3560" actId="1076"/>
          <ac:spMkLst>
            <pc:docMk/>
            <pc:sldMk cId="352046247" sldId="531"/>
            <ac:spMk id="14" creationId="{D6BABB03-1457-40E1-9393-649E3B4DBEDC}"/>
          </ac:spMkLst>
        </pc:spChg>
        <pc:spChg chg="mod">
          <ac:chgData name="Chan Zhi Wen, Ian" userId="10427a44-90a0-4c20-831c-e237817aaaf3" providerId="ADAL" clId="{5127E8BC-7298-4FDB-AE85-8F5EA31B8FEA}" dt="2021-10-13T17:00:56.012" v="3387" actId="1076"/>
          <ac:spMkLst>
            <pc:docMk/>
            <pc:sldMk cId="352046247" sldId="531"/>
            <ac:spMk id="16" creationId="{6E078284-D1C8-4D2C-990A-F1916343E1AA}"/>
          </ac:spMkLst>
        </pc:spChg>
        <pc:spChg chg="add mod">
          <ac:chgData name="Chan Zhi Wen, Ian" userId="10427a44-90a0-4c20-831c-e237817aaaf3" providerId="ADAL" clId="{5127E8BC-7298-4FDB-AE85-8F5EA31B8FEA}" dt="2021-10-13T17:04:13.715" v="3563" actId="1076"/>
          <ac:spMkLst>
            <pc:docMk/>
            <pc:sldMk cId="352046247" sldId="531"/>
            <ac:spMk id="17" creationId="{62900195-80E2-4340-A821-C16F4BB501E3}"/>
          </ac:spMkLst>
        </pc:spChg>
        <pc:picChg chg="del">
          <ac:chgData name="Chan Zhi Wen, Ian" userId="10427a44-90a0-4c20-831c-e237817aaaf3" providerId="ADAL" clId="{5127E8BC-7298-4FDB-AE85-8F5EA31B8FEA}" dt="2021-10-13T16:57:13.577" v="3302" actId="478"/>
          <ac:picMkLst>
            <pc:docMk/>
            <pc:sldMk cId="352046247" sldId="531"/>
            <ac:picMk id="6" creationId="{B7F43D37-DB7A-4C22-AB43-A8BA2995EDF8}"/>
          </ac:picMkLst>
        </pc:picChg>
        <pc:picChg chg="add mod">
          <ac:chgData name="Chan Zhi Wen, Ian" userId="10427a44-90a0-4c20-831c-e237817aaaf3" providerId="ADAL" clId="{5127E8BC-7298-4FDB-AE85-8F5EA31B8FEA}" dt="2021-10-13T17:04:13.715" v="3563" actId="1076"/>
          <ac:picMkLst>
            <pc:docMk/>
            <pc:sldMk cId="352046247" sldId="531"/>
            <ac:picMk id="12" creationId="{E998F091-B9DB-4428-9DA2-3D08F07B2CCB}"/>
          </ac:picMkLst>
        </pc:picChg>
        <pc:cxnChg chg="mod">
          <ac:chgData name="Chan Zhi Wen, Ian" userId="10427a44-90a0-4c20-831c-e237817aaaf3" providerId="ADAL" clId="{5127E8BC-7298-4FDB-AE85-8F5EA31B8FEA}" dt="2021-10-13T17:01:07.777" v="3389" actId="14100"/>
          <ac:cxnSpMkLst>
            <pc:docMk/>
            <pc:sldMk cId="352046247" sldId="531"/>
            <ac:cxnSpMk id="8" creationId="{772B3EB7-3E46-49BA-A32B-63CE376202BC}"/>
          </ac:cxnSpMkLst>
        </pc:cxnChg>
        <pc:cxnChg chg="mod">
          <ac:chgData name="Chan Zhi Wen, Ian" userId="10427a44-90a0-4c20-831c-e237817aaaf3" providerId="ADAL" clId="{5127E8BC-7298-4FDB-AE85-8F5EA31B8FEA}" dt="2021-10-13T17:04:00.537" v="3561" actId="14100"/>
          <ac:cxnSpMkLst>
            <pc:docMk/>
            <pc:sldMk cId="352046247" sldId="531"/>
            <ac:cxnSpMk id="13" creationId="{87BFECC0-CC1F-4B35-84E3-185BD5D9F8C6}"/>
          </ac:cxnSpMkLst>
        </pc:cxnChg>
        <pc:cxnChg chg="mod">
          <ac:chgData name="Chan Zhi Wen, Ian" userId="10427a44-90a0-4c20-831c-e237817aaaf3" providerId="ADAL" clId="{5127E8BC-7298-4FDB-AE85-8F5EA31B8FEA}" dt="2021-10-13T17:00:56.012" v="3387" actId="1076"/>
          <ac:cxnSpMkLst>
            <pc:docMk/>
            <pc:sldMk cId="352046247" sldId="531"/>
            <ac:cxnSpMk id="15" creationId="{2956D084-C85D-4AD7-9A4A-7E3EF984E776}"/>
          </ac:cxnSpMkLst>
        </pc:cxnChg>
      </pc:sldChg>
      <pc:sldChg chg="addSp new mod">
        <pc:chgData name="Chan Zhi Wen, Ian" userId="10427a44-90a0-4c20-831c-e237817aaaf3" providerId="ADAL" clId="{5127E8BC-7298-4FDB-AE85-8F5EA31B8FEA}" dt="2021-10-15T10:01:35.459" v="3565" actId="22"/>
        <pc:sldMkLst>
          <pc:docMk/>
          <pc:sldMk cId="3806791086" sldId="532"/>
        </pc:sldMkLst>
        <pc:picChg chg="add">
          <ac:chgData name="Chan Zhi Wen, Ian" userId="10427a44-90a0-4c20-831c-e237817aaaf3" providerId="ADAL" clId="{5127E8BC-7298-4FDB-AE85-8F5EA31B8FEA}" dt="2021-10-15T10:01:35.459" v="3565" actId="22"/>
          <ac:picMkLst>
            <pc:docMk/>
            <pc:sldMk cId="3806791086" sldId="532"/>
            <ac:picMk id="5" creationId="{875D5C76-A2D7-4AD5-82EF-45DBF641DC3C}"/>
          </ac:picMkLst>
        </pc:picChg>
      </pc:sldChg>
      <pc:sldChg chg="add ord">
        <pc:chgData name="Chan Zhi Wen, Ian" userId="10427a44-90a0-4c20-831c-e237817aaaf3" providerId="ADAL" clId="{5127E8BC-7298-4FDB-AE85-8F5EA31B8FEA}" dt="2021-10-15T12:36:25.216" v="3612"/>
        <pc:sldMkLst>
          <pc:docMk/>
          <pc:sldMk cId="904507085" sldId="533"/>
        </pc:sldMkLst>
      </pc:sldChg>
      <pc:sldChg chg="modSp new del mod">
        <pc:chgData name="Chan Zhi Wen, Ian" userId="10427a44-90a0-4c20-831c-e237817aaaf3" providerId="ADAL" clId="{5127E8BC-7298-4FDB-AE85-8F5EA31B8FEA}" dt="2021-10-15T13:18:01.986" v="3660" actId="47"/>
        <pc:sldMkLst>
          <pc:docMk/>
          <pc:sldMk cId="1599495553" sldId="534"/>
        </pc:sldMkLst>
        <pc:spChg chg="mod">
          <ac:chgData name="Chan Zhi Wen, Ian" userId="10427a44-90a0-4c20-831c-e237817aaaf3" providerId="ADAL" clId="{5127E8BC-7298-4FDB-AE85-8F5EA31B8FEA}" dt="2021-10-15T13:16:45.082" v="3659" actId="20577"/>
          <ac:spMkLst>
            <pc:docMk/>
            <pc:sldMk cId="1599495553" sldId="534"/>
            <ac:spMk id="3" creationId="{7AE4F05D-E9CF-4149-9B2B-6CEC69A58592}"/>
          </ac:spMkLst>
        </pc:spChg>
      </pc:sldChg>
    </pc:docChg>
  </pc:docChgLst>
  <pc:docChgLst>
    <pc:chgData name="Chan Zhi Wen, Ian" userId="10427a44-90a0-4c20-831c-e237817aaaf3" providerId="ADAL" clId="{3BA507DC-85D0-4CB9-8C71-07E6EDB6ACB1}"/>
    <pc:docChg chg="modSld">
      <pc:chgData name="Chan Zhi Wen, Ian" userId="10427a44-90a0-4c20-831c-e237817aaaf3" providerId="ADAL" clId="{3BA507DC-85D0-4CB9-8C71-07E6EDB6ACB1}" dt="2023-02-27T04:01:09.719" v="1" actId="6549"/>
      <pc:docMkLst>
        <pc:docMk/>
      </pc:docMkLst>
      <pc:sldChg chg="modSp mod">
        <pc:chgData name="Chan Zhi Wen, Ian" userId="10427a44-90a0-4c20-831c-e237817aaaf3" providerId="ADAL" clId="{3BA507DC-85D0-4CB9-8C71-07E6EDB6ACB1}" dt="2023-02-27T04:01:09.719" v="1" actId="6549"/>
        <pc:sldMkLst>
          <pc:docMk/>
          <pc:sldMk cId="1684960867" sldId="262"/>
        </pc:sldMkLst>
        <pc:spChg chg="mod">
          <ac:chgData name="Chan Zhi Wen, Ian" userId="10427a44-90a0-4c20-831c-e237817aaaf3" providerId="ADAL" clId="{3BA507DC-85D0-4CB9-8C71-07E6EDB6ACB1}" dt="2023-02-27T04:01:09.719" v="1" actId="6549"/>
          <ac:spMkLst>
            <pc:docMk/>
            <pc:sldMk cId="1684960867" sldId="262"/>
            <ac:spMk id="3" creationId="{E6CD1D97-2687-4B15-BF3D-D09058FCEB2F}"/>
          </ac:spMkLst>
        </pc:spChg>
      </pc:sldChg>
    </pc:docChg>
  </pc:docChgLst>
  <pc:docChgLst>
    <pc:chgData name="Chan Zhi Wen, Ian" userId="10427a44-90a0-4c20-831c-e237817aaaf3" providerId="ADAL" clId="{0B48F2FE-2715-4866-BCD2-10EDD4181F33}"/>
    <pc:docChg chg="undo redo custSel addSld delSld modSld sldOrd">
      <pc:chgData name="Chan Zhi Wen, Ian" userId="10427a44-90a0-4c20-831c-e237817aaaf3" providerId="ADAL" clId="{0B48F2FE-2715-4866-BCD2-10EDD4181F33}" dt="2021-09-03T07:15:18.926" v="20676" actId="478"/>
      <pc:docMkLst>
        <pc:docMk/>
      </pc:docMkLst>
      <pc:sldChg chg="modSp mod">
        <pc:chgData name="Chan Zhi Wen, Ian" userId="10427a44-90a0-4c20-831c-e237817aaaf3" providerId="ADAL" clId="{0B48F2FE-2715-4866-BCD2-10EDD4181F33}" dt="2021-08-31T02:00:21.613" v="19" actId="20577"/>
        <pc:sldMkLst>
          <pc:docMk/>
          <pc:sldMk cId="160192915" sldId="256"/>
        </pc:sldMkLst>
        <pc:spChg chg="mod">
          <ac:chgData name="Chan Zhi Wen, Ian" userId="10427a44-90a0-4c20-831c-e237817aaaf3" providerId="ADAL" clId="{0B48F2FE-2715-4866-BCD2-10EDD4181F33}" dt="2021-08-31T02:00:21.613" v="19" actId="20577"/>
          <ac:spMkLst>
            <pc:docMk/>
            <pc:sldMk cId="160192915" sldId="256"/>
            <ac:spMk id="2" creationId="{63D0D704-AC16-4E9C-85E5-2F85FA028E67}"/>
          </ac:spMkLst>
        </pc:spChg>
        <pc:spChg chg="mod">
          <ac:chgData name="Chan Zhi Wen, Ian" userId="10427a44-90a0-4c20-831c-e237817aaaf3" providerId="ADAL" clId="{0B48F2FE-2715-4866-BCD2-10EDD4181F33}" dt="2021-08-31T02:00:04.758" v="2" actId="20577"/>
          <ac:spMkLst>
            <pc:docMk/>
            <pc:sldMk cId="160192915" sldId="256"/>
            <ac:spMk id="7" creationId="{5730E69B-5CB0-4B9D-98FA-66B11F4AE7DD}"/>
          </ac:spMkLst>
        </pc:spChg>
      </pc:sldChg>
      <pc:sldChg chg="del ord">
        <pc:chgData name="Chan Zhi Wen, Ian" userId="10427a44-90a0-4c20-831c-e237817aaaf3" providerId="ADAL" clId="{0B48F2FE-2715-4866-BCD2-10EDD4181F33}" dt="2021-09-01T04:49:32.305" v="561" actId="47"/>
        <pc:sldMkLst>
          <pc:docMk/>
          <pc:sldMk cId="2438113497" sldId="257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413857099" sldId="259"/>
        </pc:sldMkLst>
      </pc:sldChg>
      <pc:sldChg chg="del">
        <pc:chgData name="Chan Zhi Wen, Ian" userId="10427a44-90a0-4c20-831c-e237817aaaf3" providerId="ADAL" clId="{0B48F2FE-2715-4866-BCD2-10EDD4181F33}" dt="2021-08-31T01:59:58.967" v="1" actId="47"/>
        <pc:sldMkLst>
          <pc:docMk/>
          <pc:sldMk cId="590171065" sldId="260"/>
        </pc:sldMkLst>
      </pc:sldChg>
      <pc:sldChg chg="addSp delSp modSp mod">
        <pc:chgData name="Chan Zhi Wen, Ian" userId="10427a44-90a0-4c20-831c-e237817aaaf3" providerId="ADAL" clId="{0B48F2FE-2715-4866-BCD2-10EDD4181F33}" dt="2021-09-01T16:25:10.098" v="9177" actId="27636"/>
        <pc:sldMkLst>
          <pc:docMk/>
          <pc:sldMk cId="1684960867" sldId="262"/>
        </pc:sldMkLst>
        <pc:spChg chg="mod">
          <ac:chgData name="Chan Zhi Wen, Ian" userId="10427a44-90a0-4c20-831c-e237817aaaf3" providerId="ADAL" clId="{0B48F2FE-2715-4866-BCD2-10EDD4181F33}" dt="2021-09-01T16:25:10.098" v="9177" actId="27636"/>
          <ac:spMkLst>
            <pc:docMk/>
            <pc:sldMk cId="1684960867" sldId="262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0B48F2FE-2715-4866-BCD2-10EDD4181F33}" dt="2021-09-01T06:29:54.610" v="2444" actId="478"/>
          <ac:spMkLst>
            <pc:docMk/>
            <pc:sldMk cId="1684960867" sldId="262"/>
            <ac:spMk id="6" creationId="{727E6DDB-4520-47BA-825B-1F8EFDCD76C2}"/>
          </ac:spMkLst>
        </pc:spChg>
      </pc:sldChg>
      <pc:sldChg chg="addSp delSp modSp mod ord">
        <pc:chgData name="Chan Zhi Wen, Ian" userId="10427a44-90a0-4c20-831c-e237817aaaf3" providerId="ADAL" clId="{0B48F2FE-2715-4866-BCD2-10EDD4181F33}" dt="2021-09-01T06:19:05.778" v="2154" actId="20577"/>
        <pc:sldMkLst>
          <pc:docMk/>
          <pc:sldMk cId="1431480427" sldId="264"/>
        </pc:sldMkLst>
        <pc:spChg chg="mod">
          <ac:chgData name="Chan Zhi Wen, Ian" userId="10427a44-90a0-4c20-831c-e237817aaaf3" providerId="ADAL" clId="{0B48F2FE-2715-4866-BCD2-10EDD4181F33}" dt="2021-09-01T04:51:54.599" v="714" actId="20577"/>
          <ac:spMkLst>
            <pc:docMk/>
            <pc:sldMk cId="1431480427" sldId="264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06:19:05.778" v="2154" actId="20577"/>
          <ac:spMkLst>
            <pc:docMk/>
            <pc:sldMk cId="1431480427" sldId="264"/>
            <ac:spMk id="3" creationId="{E6CD1D97-2687-4B15-BF3D-D09058FCEB2F}"/>
          </ac:spMkLst>
        </pc:spChg>
        <pc:spChg chg="add mod topLvl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9" creationId="{34B8E3D2-8DE0-46AD-BB1A-C215718A29A3}"/>
          </ac:spMkLst>
        </pc:spChg>
        <pc:spChg chg="add mod topLvl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0" creationId="{C2B48B66-F083-449A-821C-6318ABE1122E}"/>
          </ac:spMkLst>
        </pc:spChg>
        <pc:spChg chg="add mod topLvl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1" creationId="{8599AD20-8649-474A-AD56-10CCCDF31A92}"/>
          </ac:spMkLst>
        </pc:spChg>
        <pc:spChg chg="add mod topLvl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3" creationId="{4813B087-201F-4739-AF4F-53F7E49366A9}"/>
          </ac:spMkLst>
        </pc:spChg>
        <pc:spChg chg="add mod topLvl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4" creationId="{3BE497B8-79BB-430A-B2D8-7D4E15FAEE44}"/>
          </ac:spMkLst>
        </pc:spChg>
        <pc:spChg chg="add mod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8" creationId="{0DE3845E-B3C6-48D7-9439-B11AA604FB98}"/>
          </ac:spMkLst>
        </pc:spChg>
        <pc:spChg chg="add mod">
          <ac:chgData name="Chan Zhi Wen, Ian" userId="10427a44-90a0-4c20-831c-e237817aaaf3" providerId="ADAL" clId="{0B48F2FE-2715-4866-BCD2-10EDD4181F33}" dt="2021-09-01T06:19:04.214" v="2152" actId="1036"/>
          <ac:spMkLst>
            <pc:docMk/>
            <pc:sldMk cId="1431480427" sldId="264"/>
            <ac:spMk id="19" creationId="{B8D28D24-9E10-4581-B771-7E86F08B99F9}"/>
          </ac:spMkLst>
        </pc:spChg>
        <pc:grpChg chg="add del mod">
          <ac:chgData name="Chan Zhi Wen, Ian" userId="10427a44-90a0-4c20-831c-e237817aaaf3" providerId="ADAL" clId="{0B48F2FE-2715-4866-BCD2-10EDD4181F33}" dt="2021-09-01T05:55:00.846" v="1871" actId="165"/>
          <ac:grpSpMkLst>
            <pc:docMk/>
            <pc:sldMk cId="1431480427" sldId="264"/>
            <ac:grpSpMk id="12" creationId="{9AD728F1-4A9C-48B4-84EF-8D12EDB48021}"/>
          </ac:grpSpMkLst>
        </pc:grpChg>
        <pc:grpChg chg="add del mod">
          <ac:chgData name="Chan Zhi Wen, Ian" userId="10427a44-90a0-4c20-831c-e237817aaaf3" providerId="ADAL" clId="{0B48F2FE-2715-4866-BCD2-10EDD4181F33}" dt="2021-09-01T06:02:50.312" v="1999" actId="165"/>
          <ac:grpSpMkLst>
            <pc:docMk/>
            <pc:sldMk cId="1431480427" sldId="264"/>
            <ac:grpSpMk id="17" creationId="{E5204F54-EB3F-4C99-8E39-FBE5C5D701F9}"/>
          </ac:grpSpMkLst>
        </pc:grpChg>
        <pc:picChg chg="add mod ord topLvl">
          <ac:chgData name="Chan Zhi Wen, Ian" userId="10427a44-90a0-4c20-831c-e237817aaaf3" providerId="ADAL" clId="{0B48F2FE-2715-4866-BCD2-10EDD4181F33}" dt="2021-09-01T06:19:04.214" v="2152" actId="1036"/>
          <ac:picMkLst>
            <pc:docMk/>
            <pc:sldMk cId="1431480427" sldId="264"/>
            <ac:picMk id="6" creationId="{54CE56AF-4484-48A1-9914-F163D45AA330}"/>
          </ac:picMkLst>
        </pc:picChg>
        <pc:picChg chg="add mod ord topLvl">
          <ac:chgData name="Chan Zhi Wen, Ian" userId="10427a44-90a0-4c20-831c-e237817aaaf3" providerId="ADAL" clId="{0B48F2FE-2715-4866-BCD2-10EDD4181F33}" dt="2021-09-01T06:19:04.214" v="2152" actId="1036"/>
          <ac:picMkLst>
            <pc:docMk/>
            <pc:sldMk cId="1431480427" sldId="264"/>
            <ac:picMk id="8" creationId="{59419C58-AD91-4E63-9DBD-0631015A5A43}"/>
          </ac:picMkLst>
        </pc:picChg>
        <pc:picChg chg="add mod topLvl">
          <ac:chgData name="Chan Zhi Wen, Ian" userId="10427a44-90a0-4c20-831c-e237817aaaf3" providerId="ADAL" clId="{0B48F2FE-2715-4866-BCD2-10EDD4181F33}" dt="2021-09-01T06:19:04.214" v="2152" actId="1036"/>
          <ac:picMkLst>
            <pc:docMk/>
            <pc:sldMk cId="1431480427" sldId="264"/>
            <ac:picMk id="16" creationId="{FB721D09-302E-45C4-BC58-F9317698FFBB}"/>
          </ac:picMkLst>
        </pc:picChg>
      </pc:sldChg>
      <pc:sldChg chg="addSp modSp mod">
        <pc:chgData name="Chan Zhi Wen, Ian" userId="10427a44-90a0-4c20-831c-e237817aaaf3" providerId="ADAL" clId="{0B48F2FE-2715-4866-BCD2-10EDD4181F33}" dt="2021-09-01T18:04:51.051" v="13754" actId="20577"/>
        <pc:sldMkLst>
          <pc:docMk/>
          <pc:sldMk cId="704046568" sldId="265"/>
        </pc:sldMkLst>
        <pc:spChg chg="mod">
          <ac:chgData name="Chan Zhi Wen, Ian" userId="10427a44-90a0-4c20-831c-e237817aaaf3" providerId="ADAL" clId="{0B48F2FE-2715-4866-BCD2-10EDD4181F33}" dt="2021-09-01T18:04:51.051" v="13754" actId="20577"/>
          <ac:spMkLst>
            <pc:docMk/>
            <pc:sldMk cId="704046568" sldId="265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6:15:12.748" v="8953" actId="115"/>
          <ac:spMkLst>
            <pc:docMk/>
            <pc:sldMk cId="704046568" sldId="26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6:07:26.906" v="8647" actId="14100"/>
          <ac:spMkLst>
            <pc:docMk/>
            <pc:sldMk cId="704046568" sldId="265"/>
            <ac:spMk id="7" creationId="{230126CA-2EB9-4E72-9954-2365165D57FD}"/>
          </ac:spMkLst>
        </pc:spChg>
        <pc:spChg chg="add mod">
          <ac:chgData name="Chan Zhi Wen, Ian" userId="10427a44-90a0-4c20-831c-e237817aaaf3" providerId="ADAL" clId="{0B48F2FE-2715-4866-BCD2-10EDD4181F33}" dt="2021-09-01T16:05:22.815" v="8499" actId="164"/>
          <ac:spMkLst>
            <pc:docMk/>
            <pc:sldMk cId="704046568" sldId="265"/>
            <ac:spMk id="12" creationId="{51450E75-6FAA-415F-A741-47619AB3441A}"/>
          </ac:spMkLst>
        </pc:spChg>
        <pc:spChg chg="add mod">
          <ac:chgData name="Chan Zhi Wen, Ian" userId="10427a44-90a0-4c20-831c-e237817aaaf3" providerId="ADAL" clId="{0B48F2FE-2715-4866-BCD2-10EDD4181F33}" dt="2021-09-01T16:05:22.815" v="8499" actId="164"/>
          <ac:spMkLst>
            <pc:docMk/>
            <pc:sldMk cId="704046568" sldId="265"/>
            <ac:spMk id="16" creationId="{5B961299-5C4F-4E07-9774-C11778C0788D}"/>
          </ac:spMkLst>
        </pc:spChg>
        <pc:spChg chg="add mod">
          <ac:chgData name="Chan Zhi Wen, Ian" userId="10427a44-90a0-4c20-831c-e237817aaaf3" providerId="ADAL" clId="{0B48F2FE-2715-4866-BCD2-10EDD4181F33}" dt="2021-09-01T16:05:22.815" v="8499" actId="164"/>
          <ac:spMkLst>
            <pc:docMk/>
            <pc:sldMk cId="704046568" sldId="265"/>
            <ac:spMk id="18" creationId="{4B22BF9B-F02A-4398-8217-2C8805A35A43}"/>
          </ac:spMkLst>
        </pc:spChg>
        <pc:spChg chg="mod">
          <ac:chgData name="Chan Zhi Wen, Ian" userId="10427a44-90a0-4c20-831c-e237817aaaf3" providerId="ADAL" clId="{0B48F2FE-2715-4866-BCD2-10EDD4181F33}" dt="2021-09-01T16:08:05.955" v="8659"/>
          <ac:spMkLst>
            <pc:docMk/>
            <pc:sldMk cId="704046568" sldId="265"/>
            <ac:spMk id="26" creationId="{8A93799B-BBDB-4620-8550-B1A26209D0DE}"/>
          </ac:spMkLst>
        </pc:spChg>
        <pc:spChg chg="mod">
          <ac:chgData name="Chan Zhi Wen, Ian" userId="10427a44-90a0-4c20-831c-e237817aaaf3" providerId="ADAL" clId="{0B48F2FE-2715-4866-BCD2-10EDD4181F33}" dt="2021-09-01T16:08:33.540" v="8696" actId="14100"/>
          <ac:spMkLst>
            <pc:docMk/>
            <pc:sldMk cId="704046568" sldId="265"/>
            <ac:spMk id="28" creationId="{B0616229-8BB1-4E3D-B19C-110C8DAE2AA3}"/>
          </ac:spMkLst>
        </pc:spChg>
        <pc:spChg chg="mod">
          <ac:chgData name="Chan Zhi Wen, Ian" userId="10427a44-90a0-4c20-831c-e237817aaaf3" providerId="ADAL" clId="{0B48F2FE-2715-4866-BCD2-10EDD4181F33}" dt="2021-09-01T16:08:23.505" v="8668" actId="20577"/>
          <ac:spMkLst>
            <pc:docMk/>
            <pc:sldMk cId="704046568" sldId="265"/>
            <ac:spMk id="30" creationId="{906160B2-771A-4812-AD15-BB6C590D22D5}"/>
          </ac:spMkLst>
        </pc:spChg>
        <pc:spChg chg="add mod">
          <ac:chgData name="Chan Zhi Wen, Ian" userId="10427a44-90a0-4c20-831c-e237817aaaf3" providerId="ADAL" clId="{0B48F2FE-2715-4866-BCD2-10EDD4181F33}" dt="2021-09-01T16:08:58.570" v="8724" actId="20577"/>
          <ac:spMkLst>
            <pc:docMk/>
            <pc:sldMk cId="704046568" sldId="265"/>
            <ac:spMk id="31" creationId="{6DEBEA51-B446-466C-BBFC-BB70A818A184}"/>
          </ac:spMkLst>
        </pc:spChg>
        <pc:spChg chg="add mod">
          <ac:chgData name="Chan Zhi Wen, Ian" userId="10427a44-90a0-4c20-831c-e237817aaaf3" providerId="ADAL" clId="{0B48F2FE-2715-4866-BCD2-10EDD4181F33}" dt="2021-09-01T16:09:33.486" v="8751" actId="1035"/>
          <ac:spMkLst>
            <pc:docMk/>
            <pc:sldMk cId="704046568" sldId="265"/>
            <ac:spMk id="32" creationId="{6779CF81-010B-447F-B2C0-955C4E11AE42}"/>
          </ac:spMkLst>
        </pc:spChg>
        <pc:spChg chg="add mod">
          <ac:chgData name="Chan Zhi Wen, Ian" userId="10427a44-90a0-4c20-831c-e237817aaaf3" providerId="ADAL" clId="{0B48F2FE-2715-4866-BCD2-10EDD4181F33}" dt="2021-09-01T16:13:15.174" v="8945" actId="20577"/>
          <ac:spMkLst>
            <pc:docMk/>
            <pc:sldMk cId="704046568" sldId="265"/>
            <ac:spMk id="33" creationId="{18DDF00C-708F-487D-9259-9D9E0556BB4E}"/>
          </ac:spMkLst>
        </pc:spChg>
        <pc:grpChg chg="add mod">
          <ac:chgData name="Chan Zhi Wen, Ian" userId="10427a44-90a0-4c20-831c-e237817aaaf3" providerId="ADAL" clId="{0B48F2FE-2715-4866-BCD2-10EDD4181F33}" dt="2021-09-01T16:07:42.694" v="8648" actId="1076"/>
          <ac:grpSpMkLst>
            <pc:docMk/>
            <pc:sldMk cId="704046568" sldId="265"/>
            <ac:grpSpMk id="10" creationId="{D9C95F70-BCD6-4451-A57A-FB46407062DF}"/>
          </ac:grpSpMkLst>
        </pc:grpChg>
        <pc:grpChg chg="add mod">
          <ac:chgData name="Chan Zhi Wen, Ian" userId="10427a44-90a0-4c20-831c-e237817aaaf3" providerId="ADAL" clId="{0B48F2FE-2715-4866-BCD2-10EDD4181F33}" dt="2021-09-01T16:07:51.360" v="8658" actId="1035"/>
          <ac:grpSpMkLst>
            <pc:docMk/>
            <pc:sldMk cId="704046568" sldId="265"/>
            <ac:grpSpMk id="23" creationId="{016D346C-02B2-4F23-9C0E-B32BA540BF55}"/>
          </ac:grpSpMkLst>
        </pc:grpChg>
        <pc:grpChg chg="add mod">
          <ac:chgData name="Chan Zhi Wen, Ian" userId="10427a44-90a0-4c20-831c-e237817aaaf3" providerId="ADAL" clId="{0B48F2FE-2715-4866-BCD2-10EDD4181F33}" dt="2021-09-01T16:08:14.443" v="8660" actId="1076"/>
          <ac:grpSpMkLst>
            <pc:docMk/>
            <pc:sldMk cId="704046568" sldId="265"/>
            <ac:grpSpMk id="24" creationId="{85BC3A2F-993D-4558-A4D3-EC16F200E7EA}"/>
          </ac:grpSpMkLst>
        </pc:grpChg>
        <pc:picChg chg="add mod">
          <ac:chgData name="Chan Zhi Wen, Ian" userId="10427a44-90a0-4c20-831c-e237817aaaf3" providerId="ADAL" clId="{0B48F2FE-2715-4866-BCD2-10EDD4181F33}" dt="2021-09-01T16:06:03.137" v="8509" actId="1076"/>
          <ac:picMkLst>
            <pc:docMk/>
            <pc:sldMk cId="704046568" sldId="265"/>
            <ac:picMk id="6" creationId="{3A9A361F-4110-4F84-B15E-8BB21ED5662C}"/>
          </ac:picMkLst>
        </pc:picChg>
        <pc:picChg chg="add mod">
          <ac:chgData name="Chan Zhi Wen, Ian" userId="10427a44-90a0-4c20-831c-e237817aaaf3" providerId="ADAL" clId="{0B48F2FE-2715-4866-BCD2-10EDD4181F33}" dt="2021-09-01T16:04:34.134" v="8493" actId="1076"/>
          <ac:picMkLst>
            <pc:docMk/>
            <pc:sldMk cId="704046568" sldId="265"/>
            <ac:picMk id="9" creationId="{F020169F-15BD-46D5-ABD5-2B4D4D507BC3}"/>
          </ac:picMkLst>
        </pc:picChg>
        <pc:picChg chg="add mod">
          <ac:chgData name="Chan Zhi Wen, Ian" userId="10427a44-90a0-4c20-831c-e237817aaaf3" providerId="ADAL" clId="{0B48F2FE-2715-4866-BCD2-10EDD4181F33}" dt="2021-09-01T16:12:14.817" v="8779" actId="1076"/>
          <ac:picMkLst>
            <pc:docMk/>
            <pc:sldMk cId="704046568" sldId="265"/>
            <ac:picMk id="22" creationId="{65E29816-E1E1-4FDC-AD7D-64A6A7702C3E}"/>
          </ac:picMkLst>
        </pc:picChg>
        <pc:cxnChg chg="add mod">
          <ac:chgData name="Chan Zhi Wen, Ian" userId="10427a44-90a0-4c20-831c-e237817aaaf3" providerId="ADAL" clId="{0B48F2FE-2715-4866-BCD2-10EDD4181F33}" dt="2021-09-01T16:05:22.815" v="8499" actId="164"/>
          <ac:cxnSpMkLst>
            <pc:docMk/>
            <pc:sldMk cId="704046568" sldId="265"/>
            <ac:cxnSpMk id="11" creationId="{4AB4B433-08FC-4B75-AAD6-D905D6B1559E}"/>
          </ac:cxnSpMkLst>
        </pc:cxnChg>
        <pc:cxnChg chg="add mod">
          <ac:chgData name="Chan Zhi Wen, Ian" userId="10427a44-90a0-4c20-831c-e237817aaaf3" providerId="ADAL" clId="{0B48F2FE-2715-4866-BCD2-10EDD4181F33}" dt="2021-09-01T16:05:22.815" v="8499" actId="164"/>
          <ac:cxnSpMkLst>
            <pc:docMk/>
            <pc:sldMk cId="704046568" sldId="265"/>
            <ac:cxnSpMk id="15" creationId="{7956EF97-8D58-413B-A147-2DF0C3725DF0}"/>
          </ac:cxnSpMkLst>
        </pc:cxnChg>
        <pc:cxnChg chg="add mod">
          <ac:chgData name="Chan Zhi Wen, Ian" userId="10427a44-90a0-4c20-831c-e237817aaaf3" providerId="ADAL" clId="{0B48F2FE-2715-4866-BCD2-10EDD4181F33}" dt="2021-09-01T16:05:22.815" v="8499" actId="164"/>
          <ac:cxnSpMkLst>
            <pc:docMk/>
            <pc:sldMk cId="704046568" sldId="265"/>
            <ac:cxnSpMk id="17" creationId="{93C91ADF-D8BB-4FA1-8D76-994DC866AD9D}"/>
          </ac:cxnSpMkLst>
        </pc:cxnChg>
        <pc:cxnChg chg="mod">
          <ac:chgData name="Chan Zhi Wen, Ian" userId="10427a44-90a0-4c20-831c-e237817aaaf3" providerId="ADAL" clId="{0B48F2FE-2715-4866-BCD2-10EDD4181F33}" dt="2021-09-01T16:08:05.955" v="8659"/>
          <ac:cxnSpMkLst>
            <pc:docMk/>
            <pc:sldMk cId="704046568" sldId="265"/>
            <ac:cxnSpMk id="25" creationId="{99EEE78D-C86F-4632-AFC4-818E80E0DFA6}"/>
          </ac:cxnSpMkLst>
        </pc:cxnChg>
        <pc:cxnChg chg="mod">
          <ac:chgData name="Chan Zhi Wen, Ian" userId="10427a44-90a0-4c20-831c-e237817aaaf3" providerId="ADAL" clId="{0B48F2FE-2715-4866-BCD2-10EDD4181F33}" dt="2021-09-01T16:08:05.955" v="8659"/>
          <ac:cxnSpMkLst>
            <pc:docMk/>
            <pc:sldMk cId="704046568" sldId="265"/>
            <ac:cxnSpMk id="27" creationId="{42FB0D19-2424-46E0-AA1F-5D126B4B9EC1}"/>
          </ac:cxnSpMkLst>
        </pc:cxnChg>
        <pc:cxnChg chg="mod">
          <ac:chgData name="Chan Zhi Wen, Ian" userId="10427a44-90a0-4c20-831c-e237817aaaf3" providerId="ADAL" clId="{0B48F2FE-2715-4866-BCD2-10EDD4181F33}" dt="2021-09-01T16:08:05.955" v="8659"/>
          <ac:cxnSpMkLst>
            <pc:docMk/>
            <pc:sldMk cId="704046568" sldId="265"/>
            <ac:cxnSpMk id="29" creationId="{0A0BAC5A-87F2-43CC-B47D-293766D3FF30}"/>
          </ac:cxnSpMkLst>
        </pc:cxnChg>
      </pc:sldChg>
      <pc:sldChg chg="del">
        <pc:chgData name="Chan Zhi Wen, Ian" userId="10427a44-90a0-4c20-831c-e237817aaaf3" providerId="ADAL" clId="{0B48F2FE-2715-4866-BCD2-10EDD4181F33}" dt="2021-09-01T06:29:04.545" v="2430" actId="47"/>
        <pc:sldMkLst>
          <pc:docMk/>
          <pc:sldMk cId="2855192528" sldId="266"/>
        </pc:sldMkLst>
      </pc:sldChg>
      <pc:sldChg chg="modSp del mod">
        <pc:chgData name="Chan Zhi Wen, Ian" userId="10427a44-90a0-4c20-831c-e237817aaaf3" providerId="ADAL" clId="{0B48F2FE-2715-4866-BCD2-10EDD4181F33}" dt="2021-09-01T06:05:13.557" v="2068" actId="47"/>
        <pc:sldMkLst>
          <pc:docMk/>
          <pc:sldMk cId="566873935" sldId="267"/>
        </pc:sldMkLst>
        <pc:spChg chg="mod">
          <ac:chgData name="Chan Zhi Wen, Ian" userId="10427a44-90a0-4c20-831c-e237817aaaf3" providerId="ADAL" clId="{0B48F2FE-2715-4866-BCD2-10EDD4181F33}" dt="2021-09-01T06:05:02.086" v="2066" actId="20577"/>
          <ac:spMkLst>
            <pc:docMk/>
            <pc:sldMk cId="566873935" sldId="267"/>
            <ac:spMk id="2" creationId="{FCF73F3D-7CBD-46D3-AD51-D6E4EA1B7A38}"/>
          </ac:spMkLst>
        </pc:spChg>
      </pc:sldChg>
      <pc:sldChg chg="addSp delSp modSp mod">
        <pc:chgData name="Chan Zhi Wen, Ian" userId="10427a44-90a0-4c20-831c-e237817aaaf3" providerId="ADAL" clId="{0B48F2FE-2715-4866-BCD2-10EDD4181F33}" dt="2021-09-01T15:47:45.531" v="8050"/>
        <pc:sldMkLst>
          <pc:docMk/>
          <pc:sldMk cId="3619602126" sldId="269"/>
        </pc:sldMkLst>
        <pc:spChg chg="mod">
          <ac:chgData name="Chan Zhi Wen, Ian" userId="10427a44-90a0-4c20-831c-e237817aaaf3" providerId="ADAL" clId="{0B48F2FE-2715-4866-BCD2-10EDD4181F33}" dt="2021-09-01T10:21:42.696" v="5677" actId="20577"/>
          <ac:spMkLst>
            <pc:docMk/>
            <pc:sldMk cId="3619602126" sldId="269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5:47:45.531" v="8050"/>
          <ac:spMkLst>
            <pc:docMk/>
            <pc:sldMk cId="3619602126" sldId="269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0B48F2FE-2715-4866-BCD2-10EDD4181F33}" dt="2021-09-01T07:09:02.655" v="3761"/>
          <ac:spMkLst>
            <pc:docMk/>
            <pc:sldMk cId="3619602126" sldId="269"/>
            <ac:spMk id="9" creationId="{2FC63FE1-3BAF-462B-9B99-9F29FE603099}"/>
          </ac:spMkLst>
        </pc:spChg>
        <pc:spChg chg="del">
          <ac:chgData name="Chan Zhi Wen, Ian" userId="10427a44-90a0-4c20-831c-e237817aaaf3" providerId="ADAL" clId="{0B48F2FE-2715-4866-BCD2-10EDD4181F33}" dt="2021-09-01T10:00:47.179" v="5246" actId="478"/>
          <ac:spMkLst>
            <pc:docMk/>
            <pc:sldMk cId="3619602126" sldId="269"/>
            <ac:spMk id="12" creationId="{59E7F78E-5A7D-40B4-9A2E-569DE00FDF1D}"/>
          </ac:spMkLst>
        </pc:spChg>
        <pc:spChg chg="del">
          <ac:chgData name="Chan Zhi Wen, Ian" userId="10427a44-90a0-4c20-831c-e237817aaaf3" providerId="ADAL" clId="{0B48F2FE-2715-4866-BCD2-10EDD4181F33}" dt="2021-09-01T10:00:47.179" v="5246" actId="478"/>
          <ac:spMkLst>
            <pc:docMk/>
            <pc:sldMk cId="3619602126" sldId="269"/>
            <ac:spMk id="13" creationId="{9C97D143-448F-44A0-AD4C-522FC43D32F3}"/>
          </ac:spMkLst>
        </pc:spChg>
        <pc:spChg chg="add del mod">
          <ac:chgData name="Chan Zhi Wen, Ian" userId="10427a44-90a0-4c20-831c-e237817aaaf3" providerId="ADAL" clId="{0B48F2FE-2715-4866-BCD2-10EDD4181F33}" dt="2021-09-01T07:09:02.655" v="3761"/>
          <ac:spMkLst>
            <pc:docMk/>
            <pc:sldMk cId="3619602126" sldId="269"/>
            <ac:spMk id="15" creationId="{D695EAF0-B994-4DFC-A3B3-C726BB34ADBE}"/>
          </ac:spMkLst>
        </pc:spChg>
        <pc:picChg chg="del">
          <ac:chgData name="Chan Zhi Wen, Ian" userId="10427a44-90a0-4c20-831c-e237817aaaf3" providerId="ADAL" clId="{0B48F2FE-2715-4866-BCD2-10EDD4181F33}" dt="2021-09-01T10:00:47.179" v="5246" actId="478"/>
          <ac:picMkLst>
            <pc:docMk/>
            <pc:sldMk cId="3619602126" sldId="269"/>
            <ac:picMk id="10" creationId="{28A4E3E0-CFAE-41A7-A3E3-299CB3F58327}"/>
          </ac:picMkLst>
        </pc:picChg>
        <pc:picChg chg="del">
          <ac:chgData name="Chan Zhi Wen, Ian" userId="10427a44-90a0-4c20-831c-e237817aaaf3" providerId="ADAL" clId="{0B48F2FE-2715-4866-BCD2-10EDD4181F33}" dt="2021-09-01T10:00:47.179" v="5246" actId="478"/>
          <ac:picMkLst>
            <pc:docMk/>
            <pc:sldMk cId="3619602126" sldId="269"/>
            <ac:picMk id="14" creationId="{FF810310-D7EF-4A52-B6A7-3D74B8D9D224}"/>
          </ac:picMkLst>
        </pc:picChg>
        <pc:cxnChg chg="add del mod">
          <ac:chgData name="Chan Zhi Wen, Ian" userId="10427a44-90a0-4c20-831c-e237817aaaf3" providerId="ADAL" clId="{0B48F2FE-2715-4866-BCD2-10EDD4181F33}" dt="2021-09-01T07:09:02.655" v="3761"/>
          <ac:cxnSpMkLst>
            <pc:docMk/>
            <pc:sldMk cId="3619602126" sldId="269"/>
            <ac:cxnSpMk id="11" creationId="{9CC14E43-DA13-4245-BDE8-A1EB8EBFDA9C}"/>
          </ac:cxnSpMkLst>
        </pc:cxnChg>
      </pc:sldChg>
      <pc:sldChg chg="addSp modSp mod">
        <pc:chgData name="Chan Zhi Wen, Ian" userId="10427a44-90a0-4c20-831c-e237817aaaf3" providerId="ADAL" clId="{0B48F2FE-2715-4866-BCD2-10EDD4181F33}" dt="2021-09-01T14:56:31.594" v="6930" actId="20577"/>
        <pc:sldMkLst>
          <pc:docMk/>
          <pc:sldMk cId="1736918636" sldId="270"/>
        </pc:sldMkLst>
        <pc:spChg chg="mod">
          <ac:chgData name="Chan Zhi Wen, Ian" userId="10427a44-90a0-4c20-831c-e237817aaaf3" providerId="ADAL" clId="{0B48F2FE-2715-4866-BCD2-10EDD4181F33}" dt="2021-09-01T10:30:23.146" v="6012" actId="20577"/>
          <ac:spMkLst>
            <pc:docMk/>
            <pc:sldMk cId="1736918636" sldId="270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4:56:31.594" v="6930" actId="20577"/>
          <ac:spMkLst>
            <pc:docMk/>
            <pc:sldMk cId="1736918636" sldId="270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0:52:57.508" v="6913"/>
          <ac:spMkLst>
            <pc:docMk/>
            <pc:sldMk cId="1736918636" sldId="270"/>
            <ac:spMk id="6" creationId="{0395B11B-5F12-456F-889E-F46AAE442862}"/>
          </ac:spMkLst>
        </pc:spChg>
        <pc:spChg chg="add mod">
          <ac:chgData name="Chan Zhi Wen, Ian" userId="10427a44-90a0-4c20-831c-e237817aaaf3" providerId="ADAL" clId="{0B48F2FE-2715-4866-BCD2-10EDD4181F33}" dt="2021-09-01T10:52:55.145" v="6911" actId="21"/>
          <ac:spMkLst>
            <pc:docMk/>
            <pc:sldMk cId="1736918636" sldId="270"/>
            <ac:spMk id="7" creationId="{0E274E1C-EEF1-44B1-B8E2-7DEFC1AAB885}"/>
          </ac:spMkLst>
        </pc:spChg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228263595" sldId="271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851446562" sldId="272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4006203897" sldId="273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044662266" sldId="274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540092317" sldId="275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796922019" sldId="276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96783063" sldId="277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941954907" sldId="278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750186464" sldId="279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3144678987" sldId="281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698422769" sldId="282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4026623503" sldId="283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765059043" sldId="286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013514254" sldId="287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534960814" sldId="288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846492231" sldId="301"/>
        </pc:sldMkLst>
      </pc:sldChg>
      <pc:sldChg chg="addSp delSp modSp mod">
        <pc:chgData name="Chan Zhi Wen, Ian" userId="10427a44-90a0-4c20-831c-e237817aaaf3" providerId="ADAL" clId="{0B48F2FE-2715-4866-BCD2-10EDD4181F33}" dt="2021-09-01T07:22:11.851" v="4838" actId="14100"/>
        <pc:sldMkLst>
          <pc:docMk/>
          <pc:sldMk cId="939089082" sldId="302"/>
        </pc:sldMkLst>
        <pc:spChg chg="mod">
          <ac:chgData name="Chan Zhi Wen, Ian" userId="10427a44-90a0-4c20-831c-e237817aaaf3" providerId="ADAL" clId="{0B48F2FE-2715-4866-BCD2-10EDD4181F33}" dt="2021-09-01T06:58:17.956" v="3160" actId="20577"/>
          <ac:spMkLst>
            <pc:docMk/>
            <pc:sldMk cId="939089082" sldId="302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07:08:12.952" v="3732" actId="20577"/>
          <ac:spMkLst>
            <pc:docMk/>
            <pc:sldMk cId="939089082" sldId="302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0B48F2FE-2715-4866-BCD2-10EDD4181F33}" dt="2021-09-01T07:08:35.733" v="3759" actId="478"/>
          <ac:spMkLst>
            <pc:docMk/>
            <pc:sldMk cId="939089082" sldId="302"/>
            <ac:spMk id="9" creationId="{6DC969ED-39CB-4EA6-8890-87B4F894AB17}"/>
          </ac:spMkLst>
        </pc:spChg>
        <pc:spChg chg="add mod">
          <ac:chgData name="Chan Zhi Wen, Ian" userId="10427a44-90a0-4c20-831c-e237817aaaf3" providerId="ADAL" clId="{0B48F2FE-2715-4866-BCD2-10EDD4181F33}" dt="2021-09-01T07:11:14.076" v="4098" actId="1035"/>
          <ac:spMkLst>
            <pc:docMk/>
            <pc:sldMk cId="939089082" sldId="302"/>
            <ac:spMk id="10" creationId="{70EAB4C1-4930-43BB-B4D9-40A9EA94AD6B}"/>
          </ac:spMkLst>
        </pc:spChg>
        <pc:spChg chg="add mod">
          <ac:chgData name="Chan Zhi Wen, Ian" userId="10427a44-90a0-4c20-831c-e237817aaaf3" providerId="ADAL" clId="{0B48F2FE-2715-4866-BCD2-10EDD4181F33}" dt="2021-09-01T07:11:32.615" v="4101" actId="14100"/>
          <ac:spMkLst>
            <pc:docMk/>
            <pc:sldMk cId="939089082" sldId="302"/>
            <ac:spMk id="12" creationId="{C03FAF0E-6CD1-4529-8708-ADEA9CC3C897}"/>
          </ac:spMkLst>
        </pc:spChg>
        <pc:spChg chg="add mod">
          <ac:chgData name="Chan Zhi Wen, Ian" userId="10427a44-90a0-4c20-831c-e237817aaaf3" providerId="ADAL" clId="{0B48F2FE-2715-4866-BCD2-10EDD4181F33}" dt="2021-09-01T07:11:49.795" v="4119" actId="14100"/>
          <ac:spMkLst>
            <pc:docMk/>
            <pc:sldMk cId="939089082" sldId="302"/>
            <ac:spMk id="16" creationId="{43F37172-EEDC-462D-8D5F-C6E7A033E859}"/>
          </ac:spMkLst>
        </pc:spChg>
        <pc:spChg chg="add mod">
          <ac:chgData name="Chan Zhi Wen, Ian" userId="10427a44-90a0-4c20-831c-e237817aaaf3" providerId="ADAL" clId="{0B48F2FE-2715-4866-BCD2-10EDD4181F33}" dt="2021-09-01T07:19:13.774" v="4524" actId="1076"/>
          <ac:spMkLst>
            <pc:docMk/>
            <pc:sldMk cId="939089082" sldId="302"/>
            <ac:spMk id="18" creationId="{A7A047CE-35B1-427D-8252-BB0063295D15}"/>
          </ac:spMkLst>
        </pc:spChg>
        <pc:spChg chg="add mod">
          <ac:chgData name="Chan Zhi Wen, Ian" userId="10427a44-90a0-4c20-831c-e237817aaaf3" providerId="ADAL" clId="{0B48F2FE-2715-4866-BCD2-10EDD4181F33}" dt="2021-09-01T07:16:37.949" v="4388" actId="14100"/>
          <ac:spMkLst>
            <pc:docMk/>
            <pc:sldMk cId="939089082" sldId="302"/>
            <ac:spMk id="20" creationId="{1856E6E4-F487-40BC-A7BB-95C9FD313BE5}"/>
          </ac:spMkLst>
        </pc:spChg>
        <pc:spChg chg="add mod">
          <ac:chgData name="Chan Zhi Wen, Ian" userId="10427a44-90a0-4c20-831c-e237817aaaf3" providerId="ADAL" clId="{0B48F2FE-2715-4866-BCD2-10EDD4181F33}" dt="2021-09-01T07:17:13.969" v="4423" actId="1035"/>
          <ac:spMkLst>
            <pc:docMk/>
            <pc:sldMk cId="939089082" sldId="302"/>
            <ac:spMk id="22" creationId="{169DD1FB-2EC7-4FF8-9E48-7B7BBF45CA2B}"/>
          </ac:spMkLst>
        </pc:spChg>
        <pc:spChg chg="add mod">
          <ac:chgData name="Chan Zhi Wen, Ian" userId="10427a44-90a0-4c20-831c-e237817aaaf3" providerId="ADAL" clId="{0B48F2FE-2715-4866-BCD2-10EDD4181F33}" dt="2021-09-01T07:18:36.033" v="4514" actId="1038"/>
          <ac:spMkLst>
            <pc:docMk/>
            <pc:sldMk cId="939089082" sldId="302"/>
            <ac:spMk id="29" creationId="{EAD311EA-CC74-4664-89E4-3ECBDA82E1D7}"/>
          </ac:spMkLst>
        </pc:spChg>
        <pc:spChg chg="add mod">
          <ac:chgData name="Chan Zhi Wen, Ian" userId="10427a44-90a0-4c20-831c-e237817aaaf3" providerId="ADAL" clId="{0B48F2FE-2715-4866-BCD2-10EDD4181F33}" dt="2021-09-01T07:19:03.615" v="4522" actId="1037"/>
          <ac:spMkLst>
            <pc:docMk/>
            <pc:sldMk cId="939089082" sldId="302"/>
            <ac:spMk id="30" creationId="{DA2DD2D3-CB09-45FA-89D7-F3492A30671C}"/>
          </ac:spMkLst>
        </pc:spChg>
        <pc:spChg chg="add mod">
          <ac:chgData name="Chan Zhi Wen, Ian" userId="10427a44-90a0-4c20-831c-e237817aaaf3" providerId="ADAL" clId="{0B48F2FE-2715-4866-BCD2-10EDD4181F33}" dt="2021-09-01T07:20:02.323" v="4585" actId="1036"/>
          <ac:spMkLst>
            <pc:docMk/>
            <pc:sldMk cId="939089082" sldId="302"/>
            <ac:spMk id="36" creationId="{72A55FB0-DD81-4B21-A250-CBA46BB1D9EC}"/>
          </ac:spMkLst>
        </pc:spChg>
        <pc:spChg chg="add mod">
          <ac:chgData name="Chan Zhi Wen, Ian" userId="10427a44-90a0-4c20-831c-e237817aaaf3" providerId="ADAL" clId="{0B48F2FE-2715-4866-BCD2-10EDD4181F33}" dt="2021-09-01T07:22:11.851" v="4838" actId="14100"/>
          <ac:spMkLst>
            <pc:docMk/>
            <pc:sldMk cId="939089082" sldId="302"/>
            <ac:spMk id="37" creationId="{DBAC1AB7-5279-46C1-894A-F96AA51525DC}"/>
          </ac:spMkLst>
        </pc:spChg>
        <pc:picChg chg="add mod">
          <ac:chgData name="Chan Zhi Wen, Ian" userId="10427a44-90a0-4c20-831c-e237817aaaf3" providerId="ADAL" clId="{0B48F2FE-2715-4866-BCD2-10EDD4181F33}" dt="2021-09-01T07:08:22.392" v="3756" actId="1035"/>
          <ac:picMkLst>
            <pc:docMk/>
            <pc:sldMk cId="939089082" sldId="302"/>
            <ac:picMk id="6" creationId="{6E948E69-867B-4676-B9F8-17289EB60C3E}"/>
          </ac:picMkLst>
        </pc:picChg>
        <pc:picChg chg="add mod">
          <ac:chgData name="Chan Zhi Wen, Ian" userId="10427a44-90a0-4c20-831c-e237817aaaf3" providerId="ADAL" clId="{0B48F2FE-2715-4866-BCD2-10EDD4181F33}" dt="2021-09-01T07:18:59.008" v="4517" actId="1076"/>
          <ac:picMkLst>
            <pc:docMk/>
            <pc:sldMk cId="939089082" sldId="302"/>
            <ac:picMk id="8" creationId="{EC982D12-1BDC-4DD0-A77D-54F6E01B538C}"/>
          </ac:picMkLst>
        </pc:picChg>
        <pc:cxnChg chg="add mod">
          <ac:chgData name="Chan Zhi Wen, Ian" userId="10427a44-90a0-4c20-831c-e237817aaaf3" providerId="ADAL" clId="{0B48F2FE-2715-4866-BCD2-10EDD4181F33}" dt="2021-09-01T07:11:36.511" v="4102" actId="14100"/>
          <ac:cxnSpMkLst>
            <pc:docMk/>
            <pc:sldMk cId="939089082" sldId="302"/>
            <ac:cxnSpMk id="11" creationId="{925BF1EA-9223-4D51-B0C3-FDB1245ABF21}"/>
          </ac:cxnSpMkLst>
        </pc:cxnChg>
        <pc:cxnChg chg="add mod">
          <ac:chgData name="Chan Zhi Wen, Ian" userId="10427a44-90a0-4c20-831c-e237817aaaf3" providerId="ADAL" clId="{0B48F2FE-2715-4866-BCD2-10EDD4181F33}" dt="2021-09-01T07:19:37.748" v="4543" actId="1038"/>
          <ac:cxnSpMkLst>
            <pc:docMk/>
            <pc:sldMk cId="939089082" sldId="302"/>
            <ac:cxnSpMk id="14" creationId="{DE58CD80-5302-436B-BA3E-E74D7A7B6DC6}"/>
          </ac:cxnSpMkLst>
        </pc:cxnChg>
        <pc:cxnChg chg="add mod">
          <ac:chgData name="Chan Zhi Wen, Ian" userId="10427a44-90a0-4c20-831c-e237817aaaf3" providerId="ADAL" clId="{0B48F2FE-2715-4866-BCD2-10EDD4181F33}" dt="2021-09-01T07:17:21.350" v="4424" actId="14100"/>
          <ac:cxnSpMkLst>
            <pc:docMk/>
            <pc:sldMk cId="939089082" sldId="302"/>
            <ac:cxnSpMk id="19" creationId="{846C4A35-FE9E-4623-9A2F-FB537DC8B01A}"/>
          </ac:cxnSpMkLst>
        </pc:cxnChg>
        <pc:cxnChg chg="add mod">
          <ac:chgData name="Chan Zhi Wen, Ian" userId="10427a44-90a0-4c20-831c-e237817aaaf3" providerId="ADAL" clId="{0B48F2FE-2715-4866-BCD2-10EDD4181F33}" dt="2021-09-01T07:17:51.066" v="4427" actId="14100"/>
          <ac:cxnSpMkLst>
            <pc:docMk/>
            <pc:sldMk cId="939089082" sldId="302"/>
            <ac:cxnSpMk id="27" creationId="{F4F5B5E6-A0EF-4CAC-8FDB-4D801F899734}"/>
          </ac:cxnSpMkLst>
        </pc:cxnChg>
        <pc:cxnChg chg="add mod">
          <ac:chgData name="Chan Zhi Wen, Ian" userId="10427a44-90a0-4c20-831c-e237817aaaf3" providerId="ADAL" clId="{0B48F2FE-2715-4866-BCD2-10EDD4181F33}" dt="2021-09-01T07:19:23.900" v="4528" actId="14100"/>
          <ac:cxnSpMkLst>
            <pc:docMk/>
            <pc:sldMk cId="939089082" sldId="302"/>
            <ac:cxnSpMk id="32" creationId="{76952571-EB1B-4C01-9D00-110747626DDB}"/>
          </ac:cxnSpMkLst>
        </pc:cxnChg>
        <pc:cxnChg chg="add mod">
          <ac:chgData name="Chan Zhi Wen, Ian" userId="10427a44-90a0-4c20-831c-e237817aaaf3" providerId="ADAL" clId="{0B48F2FE-2715-4866-BCD2-10EDD4181F33}" dt="2021-09-01T07:20:18.064" v="4592" actId="14100"/>
          <ac:cxnSpMkLst>
            <pc:docMk/>
            <pc:sldMk cId="939089082" sldId="302"/>
            <ac:cxnSpMk id="38" creationId="{E74C6C7F-ED6A-4841-9B1E-469F84DD454B}"/>
          </ac:cxnSpMkLst>
        </pc:cxnChg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908754553" sldId="303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732610872" sldId="304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3464729576" sldId="305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204213615" sldId="306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312408491" sldId="308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511173643" sldId="309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50968678" sldId="310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997782343" sldId="311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3279497643" sldId="312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1469723629" sldId="313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4294731143" sldId="357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4067421459" sldId="358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415809499" sldId="359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3216404982" sldId="360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87876262" sldId="361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2156138763" sldId="362"/>
        </pc:sldMkLst>
      </pc:sldChg>
      <pc:sldChg chg="del">
        <pc:chgData name="Chan Zhi Wen, Ian" userId="10427a44-90a0-4c20-831c-e237817aaaf3" providerId="ADAL" clId="{0B48F2FE-2715-4866-BCD2-10EDD4181F33}" dt="2021-09-02T09:18:25.918" v="18212" actId="47"/>
        <pc:sldMkLst>
          <pc:docMk/>
          <pc:sldMk cId="3350079135" sldId="363"/>
        </pc:sldMkLst>
      </pc:sldChg>
      <pc:sldChg chg="addSp delSp modSp mod ord">
        <pc:chgData name="Chan Zhi Wen, Ian" userId="10427a44-90a0-4c20-831c-e237817aaaf3" providerId="ADAL" clId="{0B48F2FE-2715-4866-BCD2-10EDD4181F33}" dt="2021-09-03T07:15:18.926" v="20676" actId="478"/>
        <pc:sldMkLst>
          <pc:docMk/>
          <pc:sldMk cId="1715134488" sldId="396"/>
        </pc:sldMkLst>
        <pc:spChg chg="del">
          <ac:chgData name="Chan Zhi Wen, Ian" userId="10427a44-90a0-4c20-831c-e237817aaaf3" providerId="ADAL" clId="{0B48F2FE-2715-4866-BCD2-10EDD4181F33}" dt="2021-09-01T15:47:14.823" v="8049" actId="478"/>
          <ac:spMkLst>
            <pc:docMk/>
            <pc:sldMk cId="1715134488" sldId="396"/>
            <ac:spMk id="2" creationId="{AE7D1C90-814B-4E00-9194-47BD13136054}"/>
          </ac:spMkLst>
        </pc:spChg>
        <pc:spChg chg="mod">
          <ac:chgData name="Chan Zhi Wen, Ian" userId="10427a44-90a0-4c20-831c-e237817aaaf3" providerId="ADAL" clId="{0B48F2FE-2715-4866-BCD2-10EDD4181F33}" dt="2021-09-01T15:48:55.886" v="8100" actId="20577"/>
          <ac:spMkLst>
            <pc:docMk/>
            <pc:sldMk cId="1715134488" sldId="396"/>
            <ac:spMk id="3" creationId="{6F5FD510-41FE-471E-BA39-1ED6C093BFB6}"/>
          </ac:spMkLst>
        </pc:spChg>
        <pc:spChg chg="add del mod">
          <ac:chgData name="Chan Zhi Wen, Ian" userId="10427a44-90a0-4c20-831c-e237817aaaf3" providerId="ADAL" clId="{0B48F2FE-2715-4866-BCD2-10EDD4181F33}" dt="2021-09-03T07:15:18.926" v="20676" actId="478"/>
          <ac:spMkLst>
            <pc:docMk/>
            <pc:sldMk cId="1715134488" sldId="396"/>
            <ac:spMk id="6" creationId="{C1EA703B-590C-447E-B325-48A851CB807F}"/>
          </ac:spMkLst>
        </pc:spChg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893273588" sldId="398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732920366" sldId="399"/>
        </pc:sldMkLst>
      </pc:sldChg>
      <pc:sldChg chg="del">
        <pc:chgData name="Chan Zhi Wen, Ian" userId="10427a44-90a0-4c20-831c-e237817aaaf3" providerId="ADAL" clId="{0B48F2FE-2715-4866-BCD2-10EDD4181F33}" dt="2021-09-02T09:18:02.361" v="18210" actId="47"/>
        <pc:sldMkLst>
          <pc:docMk/>
          <pc:sldMk cId="756351025" sldId="402"/>
        </pc:sldMkLst>
      </pc:sldChg>
      <pc:sldChg chg="add">
        <pc:chgData name="Chan Zhi Wen, Ian" userId="10427a44-90a0-4c20-831c-e237817aaaf3" providerId="ADAL" clId="{0B48F2FE-2715-4866-BCD2-10EDD4181F33}" dt="2021-08-31T01:59:57.186" v="0"/>
        <pc:sldMkLst>
          <pc:docMk/>
          <pc:sldMk cId="3758621571" sldId="403"/>
        </pc:sldMkLst>
      </pc:sldChg>
      <pc:sldChg chg="delSp modSp add mod">
        <pc:chgData name="Chan Zhi Wen, Ian" userId="10427a44-90a0-4c20-831c-e237817aaaf3" providerId="ADAL" clId="{0B48F2FE-2715-4866-BCD2-10EDD4181F33}" dt="2021-09-01T05:51:49.701" v="1679" actId="20577"/>
        <pc:sldMkLst>
          <pc:docMk/>
          <pc:sldMk cId="443757506" sldId="404"/>
        </pc:sldMkLst>
        <pc:spChg chg="mod">
          <ac:chgData name="Chan Zhi Wen, Ian" userId="10427a44-90a0-4c20-831c-e237817aaaf3" providerId="ADAL" clId="{0B48F2FE-2715-4866-BCD2-10EDD4181F33}" dt="2021-09-01T05:51:49.701" v="1679" actId="20577"/>
          <ac:spMkLst>
            <pc:docMk/>
            <pc:sldMk cId="443757506" sldId="404"/>
            <ac:spMk id="3" creationId="{E6CD1D97-2687-4B15-BF3D-D09058FCEB2F}"/>
          </ac:spMkLst>
        </pc:spChg>
        <pc:picChg chg="del">
          <ac:chgData name="Chan Zhi Wen, Ian" userId="10427a44-90a0-4c20-831c-e237817aaaf3" providerId="ADAL" clId="{0B48F2FE-2715-4866-BCD2-10EDD4181F33}" dt="2021-09-01T05:38:30.003" v="805" actId="478"/>
          <ac:picMkLst>
            <pc:docMk/>
            <pc:sldMk cId="443757506" sldId="404"/>
            <ac:picMk id="6" creationId="{54CE56AF-4484-48A1-9914-F163D45AA330}"/>
          </ac:picMkLst>
        </pc:picChg>
        <pc:picChg chg="del">
          <ac:chgData name="Chan Zhi Wen, Ian" userId="10427a44-90a0-4c20-831c-e237817aaaf3" providerId="ADAL" clId="{0B48F2FE-2715-4866-BCD2-10EDD4181F33}" dt="2021-09-01T05:38:30.003" v="805" actId="478"/>
          <ac:picMkLst>
            <pc:docMk/>
            <pc:sldMk cId="443757506" sldId="404"/>
            <ac:picMk id="8" creationId="{59419C58-AD91-4E63-9DBD-0631015A5A43}"/>
          </ac:picMkLst>
        </pc:picChg>
      </pc:sldChg>
      <pc:sldChg chg="addSp modSp add mod">
        <pc:chgData name="Chan Zhi Wen, Ian" userId="10427a44-90a0-4c20-831c-e237817aaaf3" providerId="ADAL" clId="{0B48F2FE-2715-4866-BCD2-10EDD4181F33}" dt="2021-09-01T17:27:54.754" v="12016" actId="20577"/>
        <pc:sldMkLst>
          <pc:docMk/>
          <pc:sldMk cId="3591508228" sldId="405"/>
        </pc:sldMkLst>
        <pc:spChg chg="mod">
          <ac:chgData name="Chan Zhi Wen, Ian" userId="10427a44-90a0-4c20-831c-e237817aaaf3" providerId="ADAL" clId="{0B48F2FE-2715-4866-BCD2-10EDD4181F33}" dt="2021-09-01T06:26:19.817" v="2189" actId="20577"/>
          <ac:spMkLst>
            <pc:docMk/>
            <pc:sldMk cId="3591508228" sldId="405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7:16:41.619" v="11261" actId="27636"/>
          <ac:spMkLst>
            <pc:docMk/>
            <pc:sldMk cId="3591508228" sldId="405"/>
            <ac:spMk id="3" creationId="{E6CD1D97-2687-4B15-BF3D-D09058FCEB2F}"/>
          </ac:spMkLst>
        </pc:spChg>
        <pc:spChg chg="add mod ord">
          <ac:chgData name="Chan Zhi Wen, Ian" userId="10427a44-90a0-4c20-831c-e237817aaaf3" providerId="ADAL" clId="{0B48F2FE-2715-4866-BCD2-10EDD4181F33}" dt="2021-09-01T17:27:37.839" v="11995" actId="1076"/>
          <ac:spMkLst>
            <pc:docMk/>
            <pc:sldMk cId="3591508228" sldId="405"/>
            <ac:spMk id="10" creationId="{D67D761B-D53E-4FD8-9B87-4B94336640C1}"/>
          </ac:spMkLst>
        </pc:spChg>
        <pc:spChg chg="add mod">
          <ac:chgData name="Chan Zhi Wen, Ian" userId="10427a44-90a0-4c20-831c-e237817aaaf3" providerId="ADAL" clId="{0B48F2FE-2715-4866-BCD2-10EDD4181F33}" dt="2021-09-01T17:19:05.426" v="11302" actId="164"/>
          <ac:spMkLst>
            <pc:docMk/>
            <pc:sldMk cId="3591508228" sldId="405"/>
            <ac:spMk id="11" creationId="{23B9B31D-A9E2-4966-8E27-745A25A17034}"/>
          </ac:spMkLst>
        </pc:spChg>
        <pc:spChg chg="add mod ord">
          <ac:chgData name="Chan Zhi Wen, Ian" userId="10427a44-90a0-4c20-831c-e237817aaaf3" providerId="ADAL" clId="{0B48F2FE-2715-4866-BCD2-10EDD4181F33}" dt="2021-09-01T17:27:37.839" v="11995" actId="1076"/>
          <ac:spMkLst>
            <pc:docMk/>
            <pc:sldMk cId="3591508228" sldId="405"/>
            <ac:spMk id="12" creationId="{28E39805-D134-4F5D-BD20-AEDE3115415E}"/>
          </ac:spMkLst>
        </pc:spChg>
        <pc:spChg chg="add mod">
          <ac:chgData name="Chan Zhi Wen, Ian" userId="10427a44-90a0-4c20-831c-e237817aaaf3" providerId="ADAL" clId="{0B48F2FE-2715-4866-BCD2-10EDD4181F33}" dt="2021-09-01T17:27:54.754" v="12016" actId="20577"/>
          <ac:spMkLst>
            <pc:docMk/>
            <pc:sldMk cId="3591508228" sldId="405"/>
            <ac:spMk id="14" creationId="{1796EC20-664D-4B6A-AB46-2CA15273D9DF}"/>
          </ac:spMkLst>
        </pc:spChg>
        <pc:grpChg chg="add mod">
          <ac:chgData name="Chan Zhi Wen, Ian" userId="10427a44-90a0-4c20-831c-e237817aaaf3" providerId="ADAL" clId="{0B48F2FE-2715-4866-BCD2-10EDD4181F33}" dt="2021-09-01T17:27:37.839" v="11995" actId="1076"/>
          <ac:grpSpMkLst>
            <pc:docMk/>
            <pc:sldMk cId="3591508228" sldId="405"/>
            <ac:grpSpMk id="13" creationId="{4D2940B7-D4C0-4F30-BF0D-C7FFE016B4EA}"/>
          </ac:grpSpMkLst>
        </pc:grpChg>
        <pc:picChg chg="add mod">
          <ac:chgData name="Chan Zhi Wen, Ian" userId="10427a44-90a0-4c20-831c-e237817aaaf3" providerId="ADAL" clId="{0B48F2FE-2715-4866-BCD2-10EDD4181F33}" dt="2021-09-01T17:19:05.426" v="11302" actId="164"/>
          <ac:picMkLst>
            <pc:docMk/>
            <pc:sldMk cId="3591508228" sldId="405"/>
            <ac:picMk id="6" creationId="{AE6B8109-5128-4E62-8BE1-FBF15A613C34}"/>
          </ac:picMkLst>
        </pc:picChg>
        <pc:picChg chg="add mod">
          <ac:chgData name="Chan Zhi Wen, Ian" userId="10427a44-90a0-4c20-831c-e237817aaaf3" providerId="ADAL" clId="{0B48F2FE-2715-4866-BCD2-10EDD4181F33}" dt="2021-09-01T10:02:44.281" v="5269" actId="1076"/>
          <ac:picMkLst>
            <pc:docMk/>
            <pc:sldMk cId="3591508228" sldId="405"/>
            <ac:picMk id="7" creationId="{EECC41A5-4406-48C6-B313-FC0DBDCC24FD}"/>
          </ac:picMkLst>
        </pc:picChg>
        <pc:cxnChg chg="add mod">
          <ac:chgData name="Chan Zhi Wen, Ian" userId="10427a44-90a0-4c20-831c-e237817aaaf3" providerId="ADAL" clId="{0B48F2FE-2715-4866-BCD2-10EDD4181F33}" dt="2021-09-01T17:19:05.426" v="11302" actId="164"/>
          <ac:cxnSpMkLst>
            <pc:docMk/>
            <pc:sldMk cId="3591508228" sldId="405"/>
            <ac:cxnSpMk id="8" creationId="{5434AC7F-50FD-4975-880F-45CA030C6A58}"/>
          </ac:cxnSpMkLst>
        </pc:cxnChg>
        <pc:cxnChg chg="add mod">
          <ac:chgData name="Chan Zhi Wen, Ian" userId="10427a44-90a0-4c20-831c-e237817aaaf3" providerId="ADAL" clId="{0B48F2FE-2715-4866-BCD2-10EDD4181F33}" dt="2021-09-01T17:19:05.426" v="11302" actId="164"/>
          <ac:cxnSpMkLst>
            <pc:docMk/>
            <pc:sldMk cId="3591508228" sldId="405"/>
            <ac:cxnSpMk id="9" creationId="{6E1E0783-63EA-4550-BE92-A997D33C6DD2}"/>
          </ac:cxnSpMkLst>
        </pc:cxnChg>
      </pc:sldChg>
      <pc:sldChg chg="delSp modSp add mod">
        <pc:chgData name="Chan Zhi Wen, Ian" userId="10427a44-90a0-4c20-831c-e237817aaaf3" providerId="ADAL" clId="{0B48F2FE-2715-4866-BCD2-10EDD4181F33}" dt="2021-09-01T06:49:00.860" v="2976" actId="20577"/>
        <pc:sldMkLst>
          <pc:docMk/>
          <pc:sldMk cId="3525408712" sldId="406"/>
        </pc:sldMkLst>
        <pc:spChg chg="mod">
          <ac:chgData name="Chan Zhi Wen, Ian" userId="10427a44-90a0-4c20-831c-e237817aaaf3" providerId="ADAL" clId="{0B48F2FE-2715-4866-BCD2-10EDD4181F33}" dt="2021-09-01T06:29:08.398" v="2441" actId="20577"/>
          <ac:spMkLst>
            <pc:docMk/>
            <pc:sldMk cId="3525408712" sldId="406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06:49:00.860" v="2976" actId="20577"/>
          <ac:spMkLst>
            <pc:docMk/>
            <pc:sldMk cId="3525408712" sldId="406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06:29:25.300" v="2443" actId="478"/>
          <ac:spMkLst>
            <pc:docMk/>
            <pc:sldMk cId="3525408712" sldId="406"/>
            <ac:spMk id="5" creationId="{BFCBBBBF-EF3C-4A25-9C0B-86A634D46223}"/>
          </ac:spMkLst>
        </pc:spChg>
        <pc:grpChg chg="del">
          <ac:chgData name="Chan Zhi Wen, Ian" userId="10427a44-90a0-4c20-831c-e237817aaaf3" providerId="ADAL" clId="{0B48F2FE-2715-4866-BCD2-10EDD4181F33}" dt="2021-09-01T06:29:25.300" v="2443" actId="478"/>
          <ac:grpSpMkLst>
            <pc:docMk/>
            <pc:sldMk cId="3525408712" sldId="406"/>
            <ac:grpSpMk id="7" creationId="{E12FCD3A-9F00-4CB2-826D-E7338729BF8A}"/>
          </ac:grpSpMkLst>
        </pc:grpChg>
        <pc:picChg chg="del">
          <ac:chgData name="Chan Zhi Wen, Ian" userId="10427a44-90a0-4c20-831c-e237817aaaf3" providerId="ADAL" clId="{0B48F2FE-2715-4866-BCD2-10EDD4181F33}" dt="2021-09-01T06:29:25.300" v="2443" actId="478"/>
          <ac:picMkLst>
            <pc:docMk/>
            <pc:sldMk cId="3525408712" sldId="406"/>
            <ac:picMk id="4" creationId="{7266FE5D-4027-448D-BE97-73CC5555B609}"/>
          </ac:picMkLst>
        </pc:picChg>
      </pc:sldChg>
      <pc:sldChg chg="addSp delSp modSp add mod">
        <pc:chgData name="Chan Zhi Wen, Ian" userId="10427a44-90a0-4c20-831c-e237817aaaf3" providerId="ADAL" clId="{0B48F2FE-2715-4866-BCD2-10EDD4181F33}" dt="2021-09-01T09:57:07.673" v="4983" actId="20577"/>
        <pc:sldMkLst>
          <pc:docMk/>
          <pc:sldMk cId="3382111473" sldId="407"/>
        </pc:sldMkLst>
        <pc:spChg chg="mod">
          <ac:chgData name="Chan Zhi Wen, Ian" userId="10427a44-90a0-4c20-831c-e237817aaaf3" providerId="ADAL" clId="{0B48F2FE-2715-4866-BCD2-10EDD4181F33}" dt="2021-09-01T07:23:03.221" v="4859" actId="20577"/>
          <ac:spMkLst>
            <pc:docMk/>
            <pc:sldMk cId="3382111473" sldId="407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07:32:48.431" v="4899" actId="20577"/>
          <ac:spMkLst>
            <pc:docMk/>
            <pc:sldMk cId="3382111473" sldId="40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09:57:07.673" v="4983" actId="20577"/>
          <ac:spMkLst>
            <pc:docMk/>
            <pc:sldMk cId="3382111473" sldId="407"/>
            <ac:spMk id="6" creationId="{2A9741FD-45FC-4126-AD3C-F74FF710ADF2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10" creationId="{70EAB4C1-4930-43BB-B4D9-40A9EA94AD6B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12" creationId="{C03FAF0E-6CD1-4529-8708-ADEA9CC3C897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16" creationId="{43F37172-EEDC-462D-8D5F-C6E7A033E859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18" creationId="{A7A047CE-35B1-427D-8252-BB0063295D15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20" creationId="{1856E6E4-F487-40BC-A7BB-95C9FD313BE5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22" creationId="{169DD1FB-2EC7-4FF8-9E48-7B7BBF45CA2B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29" creationId="{EAD311EA-CC74-4664-89E4-3ECBDA82E1D7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30" creationId="{DA2DD2D3-CB09-45FA-89D7-F3492A30671C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36" creationId="{72A55FB0-DD81-4B21-A250-CBA46BB1D9EC}"/>
          </ac:spMkLst>
        </pc:spChg>
        <pc:spChg chg="del">
          <ac:chgData name="Chan Zhi Wen, Ian" userId="10427a44-90a0-4c20-831c-e237817aaaf3" providerId="ADAL" clId="{0B48F2FE-2715-4866-BCD2-10EDD4181F33}" dt="2021-09-01T07:24:25.014" v="4860" actId="478"/>
          <ac:spMkLst>
            <pc:docMk/>
            <pc:sldMk cId="3382111473" sldId="407"/>
            <ac:spMk id="37" creationId="{DBAC1AB7-5279-46C1-894A-F96AA51525DC}"/>
          </ac:spMkLst>
        </pc:spChg>
        <pc:picChg chg="del">
          <ac:chgData name="Chan Zhi Wen, Ian" userId="10427a44-90a0-4c20-831c-e237817aaaf3" providerId="ADAL" clId="{0B48F2FE-2715-4866-BCD2-10EDD4181F33}" dt="2021-09-01T07:24:25.014" v="4860" actId="478"/>
          <ac:picMkLst>
            <pc:docMk/>
            <pc:sldMk cId="3382111473" sldId="407"/>
            <ac:picMk id="6" creationId="{6E948E69-867B-4676-B9F8-17289EB60C3E}"/>
          </ac:picMkLst>
        </pc:picChg>
        <pc:picChg chg="add mod">
          <ac:chgData name="Chan Zhi Wen, Ian" userId="10427a44-90a0-4c20-831c-e237817aaaf3" providerId="ADAL" clId="{0B48F2FE-2715-4866-BCD2-10EDD4181F33}" dt="2021-09-01T07:24:30.788" v="4863" actId="14100"/>
          <ac:picMkLst>
            <pc:docMk/>
            <pc:sldMk cId="3382111473" sldId="407"/>
            <ac:picMk id="7" creationId="{92103024-D854-42C3-94A9-5B2824D0336C}"/>
          </ac:picMkLst>
        </pc:picChg>
        <pc:picChg chg="del">
          <ac:chgData name="Chan Zhi Wen, Ian" userId="10427a44-90a0-4c20-831c-e237817aaaf3" providerId="ADAL" clId="{0B48F2FE-2715-4866-BCD2-10EDD4181F33}" dt="2021-09-01T07:24:25.014" v="4860" actId="478"/>
          <ac:picMkLst>
            <pc:docMk/>
            <pc:sldMk cId="3382111473" sldId="407"/>
            <ac:picMk id="8" creationId="{EC982D12-1BDC-4DD0-A77D-54F6E01B538C}"/>
          </ac:picMkLst>
        </pc:pic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11" creationId="{925BF1EA-9223-4D51-B0C3-FDB1245ABF21}"/>
          </ac:cxnSpMkLst>
        </pc:cxn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14" creationId="{DE58CD80-5302-436B-BA3E-E74D7A7B6DC6}"/>
          </ac:cxnSpMkLst>
        </pc:cxn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19" creationId="{846C4A35-FE9E-4623-9A2F-FB537DC8B01A}"/>
          </ac:cxnSpMkLst>
        </pc:cxn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27" creationId="{F4F5B5E6-A0EF-4CAC-8FDB-4D801F899734}"/>
          </ac:cxnSpMkLst>
        </pc:cxn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32" creationId="{76952571-EB1B-4C01-9D00-110747626DDB}"/>
          </ac:cxnSpMkLst>
        </pc:cxnChg>
        <pc:cxnChg chg="del">
          <ac:chgData name="Chan Zhi Wen, Ian" userId="10427a44-90a0-4c20-831c-e237817aaaf3" providerId="ADAL" clId="{0B48F2FE-2715-4866-BCD2-10EDD4181F33}" dt="2021-09-01T07:24:25.014" v="4860" actId="478"/>
          <ac:cxnSpMkLst>
            <pc:docMk/>
            <pc:sldMk cId="3382111473" sldId="407"/>
            <ac:cxnSpMk id="38" creationId="{E74C6C7F-ED6A-4841-9B1E-469F84DD454B}"/>
          </ac:cxnSpMkLst>
        </pc:cxnChg>
      </pc:sldChg>
      <pc:sldChg chg="addSp modSp add mod ord">
        <pc:chgData name="Chan Zhi Wen, Ian" userId="10427a44-90a0-4c20-831c-e237817aaaf3" providerId="ADAL" clId="{0B48F2FE-2715-4866-BCD2-10EDD4181F33}" dt="2021-09-01T15:50:19.274" v="8166" actId="6549"/>
        <pc:sldMkLst>
          <pc:docMk/>
          <pc:sldMk cId="3366217608" sldId="409"/>
        </pc:sldMkLst>
        <pc:spChg chg="add mod">
          <ac:chgData name="Chan Zhi Wen, Ian" userId="10427a44-90a0-4c20-831c-e237817aaaf3" providerId="ADAL" clId="{0B48F2FE-2715-4866-BCD2-10EDD4181F33}" dt="2021-09-01T15:50:19.274" v="8166" actId="6549"/>
          <ac:spMkLst>
            <pc:docMk/>
            <pc:sldMk cId="3366217608" sldId="409"/>
            <ac:spMk id="4" creationId="{BF8C7584-A87F-4849-A6AB-1E007BABBBE0}"/>
          </ac:spMkLst>
        </pc:spChg>
      </pc:sldChg>
      <pc:sldChg chg="addSp delSp modSp add mod ord">
        <pc:chgData name="Chan Zhi Wen, Ian" userId="10427a44-90a0-4c20-831c-e237817aaaf3" providerId="ADAL" clId="{0B48F2FE-2715-4866-BCD2-10EDD4181F33}" dt="2021-09-01T17:38:55.533" v="12637" actId="20577"/>
        <pc:sldMkLst>
          <pc:docMk/>
          <pc:sldMk cId="4024398251" sldId="410"/>
        </pc:sldMkLst>
        <pc:spChg chg="mod">
          <ac:chgData name="Chan Zhi Wen, Ian" userId="10427a44-90a0-4c20-831c-e237817aaaf3" providerId="ADAL" clId="{0B48F2FE-2715-4866-BCD2-10EDD4181F33}" dt="2021-09-01T10:08:54.867" v="5313" actId="20577"/>
          <ac:spMkLst>
            <pc:docMk/>
            <pc:sldMk cId="4024398251" sldId="410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7:38:55.533" v="12637" actId="20577"/>
          <ac:spMkLst>
            <pc:docMk/>
            <pc:sldMk cId="4024398251" sldId="410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0:11:11.295" v="5363" actId="478"/>
          <ac:spMkLst>
            <pc:docMk/>
            <pc:sldMk cId="4024398251" sldId="410"/>
            <ac:spMk id="6" creationId="{2A9741FD-45FC-4126-AD3C-F74FF710ADF2}"/>
          </ac:spMkLst>
        </pc:spChg>
        <pc:picChg chg="del">
          <ac:chgData name="Chan Zhi Wen, Ian" userId="10427a44-90a0-4c20-831c-e237817aaaf3" providerId="ADAL" clId="{0B48F2FE-2715-4866-BCD2-10EDD4181F33}" dt="2021-09-01T10:11:09.503" v="5362" actId="478"/>
          <ac:picMkLst>
            <pc:docMk/>
            <pc:sldMk cId="4024398251" sldId="410"/>
            <ac:picMk id="7" creationId="{92103024-D854-42C3-94A9-5B2824D0336C}"/>
          </ac:picMkLst>
        </pc:picChg>
        <pc:picChg chg="add mod">
          <ac:chgData name="Chan Zhi Wen, Ian" userId="10427a44-90a0-4c20-831c-e237817aaaf3" providerId="ADAL" clId="{0B48F2FE-2715-4866-BCD2-10EDD4181F33}" dt="2021-09-01T10:12:18.356" v="5369" actId="1076"/>
          <ac:picMkLst>
            <pc:docMk/>
            <pc:sldMk cId="4024398251" sldId="410"/>
            <ac:picMk id="8" creationId="{73276C88-1A90-4AF3-B847-B762E19DC439}"/>
          </ac:picMkLst>
        </pc:picChg>
        <pc:picChg chg="add mod">
          <ac:chgData name="Chan Zhi Wen, Ian" userId="10427a44-90a0-4c20-831c-e237817aaaf3" providerId="ADAL" clId="{0B48F2FE-2715-4866-BCD2-10EDD4181F33}" dt="2021-09-01T10:12:18.356" v="5369" actId="1076"/>
          <ac:picMkLst>
            <pc:docMk/>
            <pc:sldMk cId="4024398251" sldId="410"/>
            <ac:picMk id="10" creationId="{8D0831C4-12D1-48D3-BD88-A6665442FD6D}"/>
          </ac:picMkLst>
        </pc:picChg>
      </pc:sldChg>
      <pc:sldChg chg="modSp add mod ord">
        <pc:chgData name="Chan Zhi Wen, Ian" userId="10427a44-90a0-4c20-831c-e237817aaaf3" providerId="ADAL" clId="{0B48F2FE-2715-4866-BCD2-10EDD4181F33}" dt="2021-09-01T15:45:29.990" v="8011" actId="20577"/>
        <pc:sldMkLst>
          <pc:docMk/>
          <pc:sldMk cId="1837556551" sldId="411"/>
        </pc:sldMkLst>
        <pc:spChg chg="mod">
          <ac:chgData name="Chan Zhi Wen, Ian" userId="10427a44-90a0-4c20-831c-e237817aaaf3" providerId="ADAL" clId="{0B48F2FE-2715-4866-BCD2-10EDD4181F33}" dt="2021-09-01T15:45:29.990" v="8011" actId="20577"/>
          <ac:spMkLst>
            <pc:docMk/>
            <pc:sldMk cId="1837556551" sldId="411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0B48F2FE-2715-4866-BCD2-10EDD4181F33}" dt="2021-09-01T15:35:15.638" v="7820" actId="1076"/>
        <pc:sldMkLst>
          <pc:docMk/>
          <pc:sldMk cId="902616722" sldId="412"/>
        </pc:sldMkLst>
        <pc:spChg chg="mod">
          <ac:chgData name="Chan Zhi Wen, Ian" userId="10427a44-90a0-4c20-831c-e237817aaaf3" providerId="ADAL" clId="{0B48F2FE-2715-4866-BCD2-10EDD4181F33}" dt="2021-09-01T15:33:02.656" v="7771" actId="20577"/>
          <ac:spMkLst>
            <pc:docMk/>
            <pc:sldMk cId="902616722" sldId="412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5:32:57.090" v="7758" actId="20577"/>
          <ac:spMkLst>
            <pc:docMk/>
            <pc:sldMk cId="902616722" sldId="41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5:03:10.450" v="6989" actId="164"/>
          <ac:spMkLst>
            <pc:docMk/>
            <pc:sldMk cId="902616722" sldId="412"/>
            <ac:spMk id="7" creationId="{0D1D5E49-C157-492E-90A7-C5F7A7953CA5}"/>
          </ac:spMkLst>
        </pc:spChg>
        <pc:spChg chg="add 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8" creationId="{CD009319-8C46-44C3-9C78-75FBE4B4763F}"/>
          </ac:spMkLst>
        </pc:spChg>
        <pc:spChg chg="add 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9" creationId="{429C81FA-B4BE-4750-86CA-9035780AED5D}"/>
          </ac:spMkLst>
        </pc:spChg>
        <pc:spChg chg="add 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10" creationId="{B02AB099-C992-4EA9-97B1-639B4E92D0D6}"/>
          </ac:spMkLst>
        </pc:spChg>
        <pc:spChg chg="add del mod">
          <ac:chgData name="Chan Zhi Wen, Ian" userId="10427a44-90a0-4c20-831c-e237817aaaf3" providerId="ADAL" clId="{0B48F2FE-2715-4866-BCD2-10EDD4181F33}" dt="2021-09-01T15:35:01.186" v="7816" actId="478"/>
          <ac:spMkLst>
            <pc:docMk/>
            <pc:sldMk cId="902616722" sldId="412"/>
            <ac:spMk id="11" creationId="{1693CB58-75C5-4275-8865-3D6D18D5EBA5}"/>
          </ac:spMkLst>
        </pc:spChg>
        <pc:spChg chg="add del mod">
          <ac:chgData name="Chan Zhi Wen, Ian" userId="10427a44-90a0-4c20-831c-e237817aaaf3" providerId="ADAL" clId="{0B48F2FE-2715-4866-BCD2-10EDD4181F33}" dt="2021-09-01T15:35:01.186" v="7816" actId="478"/>
          <ac:spMkLst>
            <pc:docMk/>
            <pc:sldMk cId="902616722" sldId="412"/>
            <ac:spMk id="12" creationId="{F85E22BC-DBCC-4530-8949-FC625F74A3B4}"/>
          </ac:spMkLst>
        </pc:spChg>
        <pc:spChg chg="mod">
          <ac:chgData name="Chan Zhi Wen, Ian" userId="10427a44-90a0-4c20-831c-e237817aaaf3" providerId="ADAL" clId="{0B48F2FE-2715-4866-BCD2-10EDD4181F33}" dt="2021-09-01T15:02:45.954" v="6976"/>
          <ac:spMkLst>
            <pc:docMk/>
            <pc:sldMk cId="902616722" sldId="412"/>
            <ac:spMk id="14" creationId="{584F0CD4-FA39-4554-8ACF-DDB51745C20C}"/>
          </ac:spMkLst>
        </pc:spChg>
        <pc:spChg chg="mod">
          <ac:chgData name="Chan Zhi Wen, Ian" userId="10427a44-90a0-4c20-831c-e237817aaaf3" providerId="ADAL" clId="{0B48F2FE-2715-4866-BCD2-10EDD4181F33}" dt="2021-09-01T15:02:45.954" v="6976"/>
          <ac:spMkLst>
            <pc:docMk/>
            <pc:sldMk cId="902616722" sldId="412"/>
            <ac:spMk id="15" creationId="{EDFE20B1-6737-4A64-9E96-3D5F63058FE5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19" creationId="{757DDC90-2FDF-40D5-A0B6-9692FE0AC972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21" creationId="{3308AB76-978C-4AE1-893F-97DF75F75DC9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22" creationId="{EA8D6849-2868-40FC-8A29-4DD5906823A2}"/>
          </ac:spMkLst>
        </pc:spChg>
        <pc:spChg chg="mod">
          <ac:chgData name="Chan Zhi Wen, Ian" userId="10427a44-90a0-4c20-831c-e237817aaaf3" providerId="ADAL" clId="{0B48F2FE-2715-4866-BCD2-10EDD4181F33}" dt="2021-09-01T15:03:35.865" v="6994"/>
          <ac:spMkLst>
            <pc:docMk/>
            <pc:sldMk cId="902616722" sldId="412"/>
            <ac:spMk id="24" creationId="{089027E1-80BD-4228-A5B9-F70F8240D03F}"/>
          </ac:spMkLst>
        </pc:spChg>
        <pc:spChg chg="mod">
          <ac:chgData name="Chan Zhi Wen, Ian" userId="10427a44-90a0-4c20-831c-e237817aaaf3" providerId="ADAL" clId="{0B48F2FE-2715-4866-BCD2-10EDD4181F33}" dt="2021-09-01T15:03:35.865" v="6994"/>
          <ac:spMkLst>
            <pc:docMk/>
            <pc:sldMk cId="902616722" sldId="412"/>
            <ac:spMk id="26" creationId="{0FB443DE-33B1-4A0E-90BD-A111B7B6EA45}"/>
          </ac:spMkLst>
        </pc:spChg>
        <pc:spChg chg="mod">
          <ac:chgData name="Chan Zhi Wen, Ian" userId="10427a44-90a0-4c20-831c-e237817aaaf3" providerId="ADAL" clId="{0B48F2FE-2715-4866-BCD2-10EDD4181F33}" dt="2021-09-01T15:03:35.865" v="6994"/>
          <ac:spMkLst>
            <pc:docMk/>
            <pc:sldMk cId="902616722" sldId="412"/>
            <ac:spMk id="27" creationId="{D69E7CD9-9B0B-4EFF-902E-AD72C9092897}"/>
          </ac:spMkLst>
        </pc:spChg>
        <pc:spChg chg="mod">
          <ac:chgData name="Chan Zhi Wen, Ian" userId="10427a44-90a0-4c20-831c-e237817aaaf3" providerId="ADAL" clId="{0B48F2FE-2715-4866-BCD2-10EDD4181F33}" dt="2021-09-01T15:03:39.661" v="6996"/>
          <ac:spMkLst>
            <pc:docMk/>
            <pc:sldMk cId="902616722" sldId="412"/>
            <ac:spMk id="29" creationId="{48AEA857-60F3-4A12-B1AF-B06FF4669115}"/>
          </ac:spMkLst>
        </pc:spChg>
        <pc:spChg chg="mod">
          <ac:chgData name="Chan Zhi Wen, Ian" userId="10427a44-90a0-4c20-831c-e237817aaaf3" providerId="ADAL" clId="{0B48F2FE-2715-4866-BCD2-10EDD4181F33}" dt="2021-09-01T15:03:39.661" v="6996"/>
          <ac:spMkLst>
            <pc:docMk/>
            <pc:sldMk cId="902616722" sldId="412"/>
            <ac:spMk id="31" creationId="{066BAF47-C27B-4486-B9C1-DFD098CB28F1}"/>
          </ac:spMkLst>
        </pc:spChg>
        <pc:spChg chg="mod">
          <ac:chgData name="Chan Zhi Wen, Ian" userId="10427a44-90a0-4c20-831c-e237817aaaf3" providerId="ADAL" clId="{0B48F2FE-2715-4866-BCD2-10EDD4181F33}" dt="2021-09-01T15:03:39.661" v="6996"/>
          <ac:spMkLst>
            <pc:docMk/>
            <pc:sldMk cId="902616722" sldId="412"/>
            <ac:spMk id="32" creationId="{72452187-BC77-4061-B350-8C474D2FB05E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34" creationId="{8E5A669A-FCCF-4D19-90BE-62C9010F6D8B}"/>
          </ac:spMkLst>
        </pc:spChg>
        <pc:spChg chg="mod">
          <ac:chgData name="Chan Zhi Wen, Ian" userId="10427a44-90a0-4c20-831c-e237817aaaf3" providerId="ADAL" clId="{0B48F2FE-2715-4866-BCD2-10EDD4181F33}" dt="2021-09-01T15:15:05.758" v="7168" actId="207"/>
          <ac:spMkLst>
            <pc:docMk/>
            <pc:sldMk cId="902616722" sldId="412"/>
            <ac:spMk id="36" creationId="{489BD7B6-A027-4726-AA3D-4AF17A8F0516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37" creationId="{D76127F5-A468-4A51-9E55-A2E92CC0B52A}"/>
          </ac:spMkLst>
        </pc:spChg>
        <pc:spChg chg="mod">
          <ac:chgData name="Chan Zhi Wen, Ian" userId="10427a44-90a0-4c20-831c-e237817aaaf3" providerId="ADAL" clId="{0B48F2FE-2715-4866-BCD2-10EDD4181F33}" dt="2021-09-01T15:03:47.612" v="7000"/>
          <ac:spMkLst>
            <pc:docMk/>
            <pc:sldMk cId="902616722" sldId="412"/>
            <ac:spMk id="39" creationId="{C06A886C-07E1-434A-A597-291A786B3531}"/>
          </ac:spMkLst>
        </pc:spChg>
        <pc:spChg chg="mod">
          <ac:chgData name="Chan Zhi Wen, Ian" userId="10427a44-90a0-4c20-831c-e237817aaaf3" providerId="ADAL" clId="{0B48F2FE-2715-4866-BCD2-10EDD4181F33}" dt="2021-09-01T15:03:47.612" v="7000"/>
          <ac:spMkLst>
            <pc:docMk/>
            <pc:sldMk cId="902616722" sldId="412"/>
            <ac:spMk id="41" creationId="{D66231D3-DDF8-4DDB-85CA-8EA81BC181B9}"/>
          </ac:spMkLst>
        </pc:spChg>
        <pc:spChg chg="mod">
          <ac:chgData name="Chan Zhi Wen, Ian" userId="10427a44-90a0-4c20-831c-e237817aaaf3" providerId="ADAL" clId="{0B48F2FE-2715-4866-BCD2-10EDD4181F33}" dt="2021-09-01T15:03:47.612" v="7000"/>
          <ac:spMkLst>
            <pc:docMk/>
            <pc:sldMk cId="902616722" sldId="412"/>
            <ac:spMk id="42" creationId="{E7BE93E5-B603-47DC-9A3F-1E712AB2C66E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44" creationId="{06F134B8-8BBD-429D-835D-71ED039034C2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46" creationId="{0B8C1E93-2642-47E5-9592-96D9B39367ED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47" creationId="{740BECC7-EFF2-4131-9BE2-EF4364CC58AC}"/>
          </ac:spMkLst>
        </pc:spChg>
        <pc:spChg chg="mod">
          <ac:chgData name="Chan Zhi Wen, Ian" userId="10427a44-90a0-4c20-831c-e237817aaaf3" providerId="ADAL" clId="{0B48F2FE-2715-4866-BCD2-10EDD4181F33}" dt="2021-09-01T15:04:04.086" v="7004"/>
          <ac:spMkLst>
            <pc:docMk/>
            <pc:sldMk cId="902616722" sldId="412"/>
            <ac:spMk id="49" creationId="{1B2BA93F-38B3-4463-B165-F479ECA1E425}"/>
          </ac:spMkLst>
        </pc:spChg>
        <pc:spChg chg="mod">
          <ac:chgData name="Chan Zhi Wen, Ian" userId="10427a44-90a0-4c20-831c-e237817aaaf3" providerId="ADAL" clId="{0B48F2FE-2715-4866-BCD2-10EDD4181F33}" dt="2021-09-01T15:04:04.086" v="7004"/>
          <ac:spMkLst>
            <pc:docMk/>
            <pc:sldMk cId="902616722" sldId="412"/>
            <ac:spMk id="51" creationId="{0B42604A-5C88-4492-B903-05CD55D2CEA1}"/>
          </ac:spMkLst>
        </pc:spChg>
        <pc:spChg chg="mod">
          <ac:chgData name="Chan Zhi Wen, Ian" userId="10427a44-90a0-4c20-831c-e237817aaaf3" providerId="ADAL" clId="{0B48F2FE-2715-4866-BCD2-10EDD4181F33}" dt="2021-09-01T15:04:04.086" v="7004"/>
          <ac:spMkLst>
            <pc:docMk/>
            <pc:sldMk cId="902616722" sldId="412"/>
            <ac:spMk id="52" creationId="{7E960EE2-B69B-4306-9511-7FC43EDB3ABF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54" creationId="{A7F970B1-1622-45C0-A87E-830ACFCDB6D2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56" creationId="{DCEC37D9-5E8E-45D4-A349-34F74F714D45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57" creationId="{DFA006AD-6EB4-47A1-B9A9-86239DA30CB4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59" creationId="{DCA6083A-D019-490C-A82D-AD82085A96D6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1" creationId="{EA88E826-7DC5-4C65-B80E-3A12FB97D58F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2" creationId="{5171BC23-854B-41D3-91EF-AD2AC0CF16C8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4" creationId="{88F52D65-F1D9-46DE-A8BB-9E10A92249D6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6" creationId="{C040876B-F8A2-4032-A635-AE557CE60463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7" creationId="{970EC238-C618-4415-A982-ECBA976134F2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69" creationId="{D3AABF92-F05E-48D1-A55D-8618F1356197}"/>
          </ac:spMkLst>
        </pc:spChg>
        <pc:spChg chg="mod">
          <ac:chgData name="Chan Zhi Wen, Ian" userId="10427a44-90a0-4c20-831c-e237817aaaf3" providerId="ADAL" clId="{0B48F2FE-2715-4866-BCD2-10EDD4181F33}" dt="2021-09-01T15:15:03.576" v="7167" actId="207"/>
          <ac:spMkLst>
            <pc:docMk/>
            <pc:sldMk cId="902616722" sldId="412"/>
            <ac:spMk id="71" creationId="{B012EC2A-9E72-48C5-BFB7-86973CBCEB21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72" creationId="{6EF9E3DD-64AD-4837-AB0A-804B6C395567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74" creationId="{37B567E7-966A-4758-916D-FAB38423975A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76" creationId="{A3BCF0BA-AD7E-4BA9-A735-7C57EA3C6EC7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77" creationId="{00919191-7443-4C96-B686-7992696AC67B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79" creationId="{2B47C5E8-7199-4F35-BDF2-D4C3798A09D3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81" creationId="{3EF0204A-C760-41FC-99BA-ADF40A946CCB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82" creationId="{460B084E-31AE-47FC-9F09-F381B4EAD41A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84" creationId="{A342CB72-E916-4C5D-8C24-4A0D80A790E6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86" creationId="{5A8DBF58-D2DB-4AE7-BD64-290F3A682AB6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87" creationId="{FE6F4DE3-0F29-4ADA-9825-9776F2982CED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89" creationId="{CF8D4A62-5C71-4E51-8F3B-98AFB6A8CAD8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91" creationId="{AE360926-BC97-41B4-AB2F-F97A9DB92843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92" creationId="{00EF8594-7652-49A8-82B8-8A6B80A8F69D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94" creationId="{2397BE48-4F18-47EE-9E51-789D5AF3A771}"/>
          </ac:spMkLst>
        </pc:spChg>
        <pc:spChg chg="mod">
          <ac:chgData name="Chan Zhi Wen, Ian" userId="10427a44-90a0-4c20-831c-e237817aaaf3" providerId="ADAL" clId="{0B48F2FE-2715-4866-BCD2-10EDD4181F33}" dt="2021-09-01T15:15:02.486" v="7166" actId="207"/>
          <ac:spMkLst>
            <pc:docMk/>
            <pc:sldMk cId="902616722" sldId="412"/>
            <ac:spMk id="96" creationId="{8C62DFDC-A4AA-4F4E-84AA-16CB7E247D99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97" creationId="{A39562D7-0068-4812-891A-EF75721EED62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99" creationId="{14922C42-96B3-49FC-84D2-BC755BB72DAE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101" creationId="{A71521EC-7A67-445F-B520-005FF35BEFE9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102" creationId="{388131CC-6826-47E5-B64B-7951D311C678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104" creationId="{65F57F25-E9A7-43AD-938B-926945BF1C0E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106" creationId="{EE6080B2-BB12-41F2-8CF7-48D21FB6285A}"/>
          </ac:spMkLst>
        </pc:spChg>
        <pc:spChg chg="mod">
          <ac:chgData name="Chan Zhi Wen, Ian" userId="10427a44-90a0-4c20-831c-e237817aaaf3" providerId="ADAL" clId="{0B48F2FE-2715-4866-BCD2-10EDD4181F33}" dt="2021-09-01T15:10:01.886" v="7087" actId="165"/>
          <ac:spMkLst>
            <pc:docMk/>
            <pc:sldMk cId="902616722" sldId="412"/>
            <ac:spMk id="107" creationId="{191E4DE6-07E3-4FD8-BBB6-D4734CAC3EC3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09" creationId="{F5D81412-C670-47CE-92EE-6BE32ED2E249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11" creationId="{F70CF7BC-A651-40B9-A624-439409DF0F10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12" creationId="{CC2934CA-4230-4F01-9E6A-71B2F40D0594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14" creationId="{1432F54B-5102-482B-9190-0E45CDD4FBBA}"/>
          </ac:spMkLst>
        </pc:spChg>
        <pc:spChg chg="mod">
          <ac:chgData name="Chan Zhi Wen, Ian" userId="10427a44-90a0-4c20-831c-e237817aaaf3" providerId="ADAL" clId="{0B48F2FE-2715-4866-BCD2-10EDD4181F33}" dt="2021-09-01T15:14:19.859" v="7156" actId="207"/>
          <ac:spMkLst>
            <pc:docMk/>
            <pc:sldMk cId="902616722" sldId="412"/>
            <ac:spMk id="116" creationId="{22535ADF-7408-435A-AA31-2317A2C00F0E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17" creationId="{154A17F0-7C69-4CAF-B1FA-CFF96967E47D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19" creationId="{E7B63103-EE95-4690-A466-FE271B120635}"/>
          </ac:spMkLst>
        </pc:spChg>
        <pc:spChg chg="mod">
          <ac:chgData name="Chan Zhi Wen, Ian" userId="10427a44-90a0-4c20-831c-e237817aaaf3" providerId="ADAL" clId="{0B48F2FE-2715-4866-BCD2-10EDD4181F33}" dt="2021-09-01T15:15:13.930" v="7173" actId="207"/>
          <ac:spMkLst>
            <pc:docMk/>
            <pc:sldMk cId="902616722" sldId="412"/>
            <ac:spMk id="121" creationId="{E2D8FB33-3F3B-4729-88F8-93F5EB462744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22" creationId="{1DDAA8C1-E37F-48C1-AFA3-9088BE778114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24" creationId="{AF28E309-DEA6-4A14-97BD-5DB930758236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26" creationId="{1671EFF2-6541-4652-847A-C88ED4F5360B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27" creationId="{ADFB45ED-6F06-4C20-B42B-E4E1A6E23C6A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29" creationId="{577CB664-454E-4C1B-B68E-9356432B7C50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31" creationId="{B62AEBA4-72D8-461A-93E7-13386114F591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32" creationId="{1285B93D-AA59-41BF-B652-98EE8BF9F7B5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34" creationId="{D023B20A-6B60-4C8C-A8B9-19BB26C10DA4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36" creationId="{8BF189F0-2EB1-49A5-AF78-F9EAC6E22570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37" creationId="{8827FDE0-9EBB-480C-88D2-7F16A585AAAC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39" creationId="{76D87B38-7D3F-4757-AA64-3D4FF429665A}"/>
          </ac:spMkLst>
        </pc:spChg>
        <pc:spChg chg="mod">
          <ac:chgData name="Chan Zhi Wen, Ian" userId="10427a44-90a0-4c20-831c-e237817aaaf3" providerId="ADAL" clId="{0B48F2FE-2715-4866-BCD2-10EDD4181F33}" dt="2021-09-01T15:14:15.032" v="7155" actId="207"/>
          <ac:spMkLst>
            <pc:docMk/>
            <pc:sldMk cId="902616722" sldId="412"/>
            <ac:spMk id="141" creationId="{298DAE2A-A7C9-459B-9600-DB61CF16F49D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42" creationId="{81F5AC75-DBBE-4E19-A852-3267A62D2314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44" creationId="{71F7166F-B6DF-4400-B021-8E8811C44D7F}"/>
          </ac:spMkLst>
        </pc:spChg>
        <pc:spChg chg="mod">
          <ac:chgData name="Chan Zhi Wen, Ian" userId="10427a44-90a0-4c20-831c-e237817aaaf3" providerId="ADAL" clId="{0B48F2FE-2715-4866-BCD2-10EDD4181F33}" dt="2021-09-01T15:15:12.230" v="7172" actId="207"/>
          <ac:spMkLst>
            <pc:docMk/>
            <pc:sldMk cId="902616722" sldId="412"/>
            <ac:spMk id="146" creationId="{74F8ACC7-1DFC-429E-99AE-9F7C9488B181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47" creationId="{8C2D1163-8E4C-400E-9697-1EFF959D91DE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49" creationId="{75744BD4-1714-4C5A-9DD2-E04AA6B9119F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51" creationId="{4C3A5A30-5F14-4866-AB4E-7B5E60F2A6F1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52" creationId="{2B76470D-AC6F-4409-9277-18A6E28B6084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54" creationId="{B278B3CF-690F-44D7-BAD2-D7534E314993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56" creationId="{E46CDCDF-41E8-4E25-9487-BA5C9B1247A4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57" creationId="{81EA31EB-C614-4541-A214-354AD30DDE32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59" creationId="{4A9A1DCA-B712-48B3-99CB-84CBBC30C36D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61" creationId="{20495EAA-FE5D-4566-829D-599D11337041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62" creationId="{BC34C933-F14F-4009-880C-26E3917DF60F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64" creationId="{B5E713CE-013B-4A72-B290-CFDDE62A9FEB}"/>
          </ac:spMkLst>
        </pc:spChg>
        <pc:spChg chg="mod">
          <ac:chgData name="Chan Zhi Wen, Ian" userId="10427a44-90a0-4c20-831c-e237817aaaf3" providerId="ADAL" clId="{0B48F2FE-2715-4866-BCD2-10EDD4181F33}" dt="2021-09-01T15:14:13.851" v="7154" actId="207"/>
          <ac:spMkLst>
            <pc:docMk/>
            <pc:sldMk cId="902616722" sldId="412"/>
            <ac:spMk id="166" creationId="{51ADDDF8-444E-4F07-9B5C-96FAAFE64935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67" creationId="{8C0925B3-2E4F-4CEC-9D64-3599A24DE954}"/>
          </ac:spMkLst>
        </pc:spChg>
        <pc:spChg chg="mod topLvl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169" creationId="{F3338EF1-EA76-4682-9E46-61EBF0764284}"/>
          </ac:spMkLst>
        </pc:spChg>
        <pc:spChg chg="mod">
          <ac:chgData name="Chan Zhi Wen, Ian" userId="10427a44-90a0-4c20-831c-e237817aaaf3" providerId="ADAL" clId="{0B48F2FE-2715-4866-BCD2-10EDD4181F33}" dt="2021-09-01T15:15:11.210" v="7171" actId="207"/>
          <ac:spMkLst>
            <pc:docMk/>
            <pc:sldMk cId="902616722" sldId="412"/>
            <ac:spMk id="171" creationId="{AFCFAD3B-0F03-4957-A905-A4B745193137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72" creationId="{DCAECCA0-A26F-4881-8FC1-4A17BF7C16CC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74" creationId="{62A6FED3-354B-40F2-8EA2-DD71E758CF49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76" creationId="{A68A2CA7-A256-4923-8446-BA3F9A93DDB0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77" creationId="{4FB5138E-DD14-40B8-BDF1-05CB6E6331C5}"/>
          </ac:spMkLst>
        </pc:spChg>
        <pc:spChg chg="add del mod topLvl">
          <ac:chgData name="Chan Zhi Wen, Ian" userId="10427a44-90a0-4c20-831c-e237817aaaf3" providerId="ADAL" clId="{0B48F2FE-2715-4866-BCD2-10EDD4181F33}" dt="2021-09-01T15:10:56.582" v="7098" actId="478"/>
          <ac:spMkLst>
            <pc:docMk/>
            <pc:sldMk cId="902616722" sldId="412"/>
            <ac:spMk id="179" creationId="{CB833508-A93F-45D1-9A52-1781DC8843CC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81" creationId="{5D1B4BB0-C89F-4066-84B6-EFD0F6024E71}"/>
          </ac:spMkLst>
        </pc:spChg>
        <pc:spChg chg="mod">
          <ac:chgData name="Chan Zhi Wen, Ian" userId="10427a44-90a0-4c20-831c-e237817aaaf3" providerId="ADAL" clId="{0B48F2FE-2715-4866-BCD2-10EDD4181F33}" dt="2021-09-01T15:10:45.557" v="7095" actId="165"/>
          <ac:spMkLst>
            <pc:docMk/>
            <pc:sldMk cId="902616722" sldId="412"/>
            <ac:spMk id="182" creationId="{669B0008-1C62-495C-9247-761788521068}"/>
          </ac:spMkLst>
        </pc:spChg>
        <pc:spChg chg="add del mod">
          <ac:chgData name="Chan Zhi Wen, Ian" userId="10427a44-90a0-4c20-831c-e237817aaaf3" providerId="ADAL" clId="{0B48F2FE-2715-4866-BCD2-10EDD4181F33}" dt="2021-09-01T15:06:38.934" v="7038"/>
          <ac:spMkLst>
            <pc:docMk/>
            <pc:sldMk cId="902616722" sldId="412"/>
            <ac:spMk id="183" creationId="{D80E76F8-1CF3-4009-A4DE-64C16E1AD4F8}"/>
          </ac:spMkLst>
        </pc:spChg>
        <pc:spChg chg="add del mod">
          <ac:chgData name="Chan Zhi Wen, Ian" userId="10427a44-90a0-4c20-831c-e237817aaaf3" providerId="ADAL" clId="{0B48F2FE-2715-4866-BCD2-10EDD4181F33}" dt="2021-09-01T15:06:38.934" v="7038"/>
          <ac:spMkLst>
            <pc:docMk/>
            <pc:sldMk cId="902616722" sldId="412"/>
            <ac:spMk id="184" creationId="{4530AD41-1BD4-403D-AE65-DA38A44E0EA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86" creationId="{A3A349B6-FAC9-4DD2-BCEF-2AC7DE065A9C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87" creationId="{4D17F3B2-BBBF-4563-B9BC-09334FC6950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89" creationId="{3E6E6D02-AB88-424F-9D3D-36B2D2D36CD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0" creationId="{B3E0FF79-8C34-459E-B74A-DFBE1895ECE2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2" creationId="{D8D652F1-8788-4985-BAFA-3B7C35AFBB5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3" creationId="{B3BFF4E4-68D6-4DDC-9669-159DECFDD145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5" creationId="{94AC47B7-6CFF-43CD-988E-CD895746114B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6" creationId="{5F5085F2-BB23-4399-9033-279C9050CDE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7" creationId="{C3146E37-BB9F-4115-90E7-F1D59D66557A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8" creationId="{12509A63-82C0-483D-BEF3-E54AD435B02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199" creationId="{67BA80AF-2DF8-42A9-AC35-72BFCF8FFF3E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0" creationId="{8F09964B-4617-4F44-B141-59CA01AB47CC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1" creationId="{3D841CCD-023B-4B62-8D59-FF422981287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2" creationId="{9E380E4B-43A0-4AE1-8DE8-B1396789E712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3" creationId="{551133B6-D4AA-4277-8762-86A142BEC81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4" creationId="{EFCE147D-7362-4B4E-9BDA-197039FBE0B2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5" creationId="{1A318D76-5668-4F59-917A-4391DA768D0D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6" creationId="{712BB8CE-67CC-4E71-9457-2C21C766A9DD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7" creationId="{768DC37A-4A67-46F6-9DB7-F2EAC5ADB468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8" creationId="{C09CADC9-3D05-4ACB-A52D-A1B05D0A796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09" creationId="{18BEA249-B947-4216-8529-932EA1BA87A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0" creationId="{8AC41AFE-AC06-489D-B2D4-B7E3AD8E1E7A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1" creationId="{17B81CF5-20D0-464B-9F66-1BFB9FC80F4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2" creationId="{1F9190C0-0C0B-4FB8-9EEB-E530239445DE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3" creationId="{0EB09B22-3112-4F29-B3F6-33C4F3CA838E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4" creationId="{A538F68B-CDF1-48A1-BA5B-31993450310F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5" creationId="{B60CC1FC-8E1B-456D-9E80-2133B194D1D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6" creationId="{D7949A56-7B23-4878-BFC5-1ADA9DB24670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7" creationId="{588E2A88-FA88-4DFC-8976-DD51E112370A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8" creationId="{38827578-ACDE-45E1-8839-7A32FA587FB3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19" creationId="{20727A0C-A88F-4D15-8F15-3F1CB0B8EEF0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20" creationId="{D431A2F9-2D56-4938-9FC7-E226E5429E7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21" creationId="{8FD623D5-480E-4746-AB38-6A21156AF994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22" creationId="{223F5916-E8B3-4239-8DD6-BBD0F6A66145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23" creationId="{27870F57-8ED6-4F19-AA8B-04553A135C14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24" creationId="{F8B90DB1-65F0-4D00-AAC8-ADE89035A0EC}"/>
          </ac:spMkLst>
        </pc:spChg>
        <pc:spChg chg="add del mod">
          <ac:chgData name="Chan Zhi Wen, Ian" userId="10427a44-90a0-4c20-831c-e237817aaaf3" providerId="ADAL" clId="{0B48F2FE-2715-4866-BCD2-10EDD4181F33}" dt="2021-09-01T15:06:38.934" v="7038"/>
          <ac:spMkLst>
            <pc:docMk/>
            <pc:sldMk cId="902616722" sldId="412"/>
            <ac:spMk id="227" creationId="{D3034AFB-CE40-4AD6-A1B7-00CB4D8F9536}"/>
          </ac:spMkLst>
        </pc:spChg>
        <pc:spChg chg="add del mod">
          <ac:chgData name="Chan Zhi Wen, Ian" userId="10427a44-90a0-4c20-831c-e237817aaaf3" providerId="ADAL" clId="{0B48F2FE-2715-4866-BCD2-10EDD4181F33}" dt="2021-09-01T15:06:38.934" v="7038"/>
          <ac:spMkLst>
            <pc:docMk/>
            <pc:sldMk cId="902616722" sldId="412"/>
            <ac:spMk id="228" creationId="{1E6E465B-95D7-4862-82EC-F99E3B4C636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2" creationId="{E5EAA846-B994-4CC4-8F8B-EF543F6F23E0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3" creationId="{F16C022D-5EF1-4577-AD3C-823851A27AB5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4" creationId="{C0505A0E-F4DF-4142-AF6F-E06D77BAC73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5" creationId="{5075F7A3-CA9E-4AED-95BF-77B2ACCE1F3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6" creationId="{AC5B0E50-9D16-44C6-ACB1-A905C3BD5728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7" creationId="{87E0C1F3-824C-4351-B04C-D9748EAFB12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8" creationId="{764F13EA-8BE2-45E6-827C-8CB1051A9BBE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39" creationId="{527839DD-79E5-4D7D-B224-FB7D600614FA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0" creationId="{1F86DEB8-82BD-4466-AE1A-7841824E23F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1" creationId="{2C8C5251-B1B5-44CC-8EC8-C3AE6D8238FF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2" creationId="{E4AD4D5C-B4DE-4629-8AA3-A7C5B171F14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3" creationId="{0CFD9791-139B-4599-8721-521271AF701C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4" creationId="{774D267B-1EBB-49B8-8AD4-0E4D2F05EF4F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5" creationId="{8BE70BF3-DCAB-4FC1-B547-1BC546AF7216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6" creationId="{74BA2CDC-DFDB-4B60-9E78-E83226BB64C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7" creationId="{FC29552F-B6E4-4AB5-8F12-B9E19051A178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8" creationId="{898C8D79-2C67-4751-8513-60099627EFCD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49" creationId="{ABFC65A0-375E-4F7D-A124-E4D2293E68A1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0" creationId="{8D822AC1-2810-4521-8265-029E26C7C1B9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1" creationId="{C98CFACA-6EA1-4D7D-BFE5-83AB21DCA9EF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2" creationId="{2179C00B-0F5F-4C34-814D-95FAFE7635A2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3" creationId="{E3ADDC22-323F-4FDA-90BA-12DD16956F4B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4" creationId="{F003E741-1AD9-45E4-8F44-848432DDC945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5" creationId="{670F6C6B-8FC9-410A-91B3-1DEFE8966C40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6" creationId="{4DCC6F7C-F7AA-46FB-9C55-26E823B017CF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7" creationId="{5972D8A1-CD34-4A9C-AF50-6A393F9587BB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8" creationId="{28B277BA-6B3A-4F2E-BAA0-293777A7DC2D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59" creationId="{47833952-27B8-4611-BA34-C194AB211DFB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60" creationId="{4EC51279-A61D-4153-B855-B82F5CD97397}"/>
          </ac:spMkLst>
        </pc:spChg>
        <pc:spChg chg="mod">
          <ac:chgData name="Chan Zhi Wen, Ian" userId="10427a44-90a0-4c20-831c-e237817aaaf3" providerId="ADAL" clId="{0B48F2FE-2715-4866-BCD2-10EDD4181F33}" dt="2021-09-01T15:06:36.090" v="7037"/>
          <ac:spMkLst>
            <pc:docMk/>
            <pc:sldMk cId="902616722" sldId="412"/>
            <ac:spMk id="261" creationId="{18AAFAA5-7CCA-45E7-AD7B-E956B43CE74D}"/>
          </ac:spMkLst>
        </pc:spChg>
        <pc:spChg chg="add del mod">
          <ac:chgData name="Chan Zhi Wen, Ian" userId="10427a44-90a0-4c20-831c-e237817aaaf3" providerId="ADAL" clId="{0B48F2FE-2715-4866-BCD2-10EDD4181F33}" dt="2021-09-01T15:06:42.556" v="7042"/>
          <ac:spMkLst>
            <pc:docMk/>
            <pc:sldMk cId="902616722" sldId="412"/>
            <ac:spMk id="262" creationId="{694DA866-7231-4914-9D82-B45071DC226B}"/>
          </ac:spMkLst>
        </pc:spChg>
        <pc:spChg chg="add del mod">
          <ac:chgData name="Chan Zhi Wen, Ian" userId="10427a44-90a0-4c20-831c-e237817aaaf3" providerId="ADAL" clId="{0B48F2FE-2715-4866-BCD2-10EDD4181F33}" dt="2021-09-01T15:06:42.556" v="7042"/>
          <ac:spMkLst>
            <pc:docMk/>
            <pc:sldMk cId="902616722" sldId="412"/>
            <ac:spMk id="263" creationId="{0D019B3A-C4E9-4549-9EC6-3511757C3FD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65" creationId="{F1A11624-A30F-4FC8-B77C-8F3F06FEFF2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66" creationId="{26927BB2-5ECE-4497-BDA4-A40ECE24FED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68" creationId="{B42488D8-6FA3-4883-977D-1C75E40E10A2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69" creationId="{86938405-400D-4A11-A396-3ADF9481510D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1" creationId="{5B919616-25C3-48A8-B29E-7F7971315E7C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2" creationId="{3D68FBDD-FFC7-439E-87DC-616163D082BA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4" creationId="{8204E594-7D19-4E20-B4A2-C5D82D473C5E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5" creationId="{CDEB0988-6E0F-4FC1-979D-39582A127E0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6" creationId="{115461B6-141C-4B71-993D-DEB424932FAC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7" creationId="{C8C2954B-0FAB-4C97-92CA-E04A0CC6AFA1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8" creationId="{4D58F7E6-5D50-40B5-987D-6F4DFA8887CE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79" creationId="{BA5B9D2D-F852-4A5C-902D-ECEF90B552F2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0" creationId="{5E18F908-87A0-4436-B7F6-186E49FE0A8D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1" creationId="{C41072AA-D1EA-4DB1-812B-FF4D8F3C250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2" creationId="{8DA6A632-C1FE-43F9-8C2C-AF02B4BF474F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3" creationId="{43CE3AF8-A678-4E04-886C-E2DEF209762A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4" creationId="{CA278B6C-9F50-4C26-BA8B-4A489180AE8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5" creationId="{693F4D2E-B904-4C96-9476-55E71374244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6" creationId="{2FEADA6C-3C7D-4622-ADAB-18AE478AFD87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7" creationId="{E8D396F1-4FD9-4D14-824B-6D45626C30A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8" creationId="{49A3805D-ABC9-4CC2-A105-A5C8798A7676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89" creationId="{203F71E0-7818-431E-9D12-AD1D933DD1F6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0" creationId="{AED94B40-E82C-480C-ACA8-27659D210717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1" creationId="{D64BA469-9D69-495B-AFFD-4523DDCB4069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2" creationId="{3A5503C6-7278-4106-ADAC-0C4B5961359D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3" creationId="{7BC36009-BFB0-434B-AD54-188B29CDC11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4" creationId="{A1FC22B6-8BD8-451B-A448-D216EE4BE03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5" creationId="{92291D6A-A8F1-4E44-84C0-ACBAF1A8503C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6" creationId="{ED0A7336-6D87-4370-8878-061FA1EBF40A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7" creationId="{C94DD094-B218-4F66-9A57-152F2E061CE4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8" creationId="{6F5A08FB-018A-418D-A597-FDD087240DF1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299" creationId="{CC9E1056-A839-461A-B430-28205A87F1C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00" creationId="{B015E144-964E-458B-A79D-9B9A2491507D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01" creationId="{255476B8-D30D-4AE4-99C2-9C8D8152FB3C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02" creationId="{08679C19-E5A6-48E0-8500-E9F4A3D10C5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03" creationId="{7A140435-C67F-45D0-BE2A-ED66B0FFC373}"/>
          </ac:spMkLst>
        </pc:spChg>
        <pc:spChg chg="add del mod">
          <ac:chgData name="Chan Zhi Wen, Ian" userId="10427a44-90a0-4c20-831c-e237817aaaf3" providerId="ADAL" clId="{0B48F2FE-2715-4866-BCD2-10EDD4181F33}" dt="2021-09-01T15:06:42.556" v="7042"/>
          <ac:spMkLst>
            <pc:docMk/>
            <pc:sldMk cId="902616722" sldId="412"/>
            <ac:spMk id="306" creationId="{F02F42F7-CD3C-4A4D-A9A1-27FF557489EC}"/>
          </ac:spMkLst>
        </pc:spChg>
        <pc:spChg chg="add del mod">
          <ac:chgData name="Chan Zhi Wen, Ian" userId="10427a44-90a0-4c20-831c-e237817aaaf3" providerId="ADAL" clId="{0B48F2FE-2715-4866-BCD2-10EDD4181F33}" dt="2021-09-01T15:06:42.556" v="7042"/>
          <ac:spMkLst>
            <pc:docMk/>
            <pc:sldMk cId="902616722" sldId="412"/>
            <ac:spMk id="307" creationId="{3E23DA3C-C106-4430-B7FB-524B759CAA32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1" creationId="{4DD65A5C-E8D4-439D-89AD-5B722917D566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2" creationId="{F9FD9EC8-1F24-4EAF-91F6-CF271D96B122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3" creationId="{560306E8-B623-4990-A373-E1975FB6A257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4" creationId="{8EF53440-1C52-42D2-AFE4-BF19671DF294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5" creationId="{1DE3E74D-4355-4C28-B200-229F15824AF1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6" creationId="{CA8D4BC9-07B5-47C7-B44A-16EE556C95A6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7" creationId="{8615CA44-3B48-4203-A48C-65191B6DA272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8" creationId="{A7A43A1C-2E92-438E-82C7-4D5631F0E3F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19" creationId="{577B003A-22DE-4920-8D4E-7A460AA073FF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0" creationId="{154324DD-4857-4D49-B83B-4BA7817D2983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1" creationId="{2849B214-C6BF-4C31-8EED-37CF49DE6099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2" creationId="{BDEDF6D1-2CE3-48C9-A0E5-E916C30F3C97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3" creationId="{F4406028-046B-4E7C-82E4-2D807515988A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4" creationId="{D2B9D35E-5708-443A-950B-5EC0F7E20A7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5" creationId="{1D2C15D9-FF47-40A7-BB24-595233A6923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6" creationId="{2F8F8CF3-8A5B-4853-9548-AAF7A7A6DAA9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7" creationId="{7C6BC6E9-5D75-419D-B991-4B742F6FAE95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8" creationId="{5E2657F5-8BE2-4B8F-BCB3-467A4F8BC0CD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29" creationId="{B801E2DF-AC0A-4797-AF88-9CE314F21A9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0" creationId="{1E4EEBAA-6BE6-46FC-BCEA-EFB7BC6243E3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1" creationId="{F8E61061-09D5-439D-AF76-F4AA8F37918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2" creationId="{80FB578C-DCBD-4DFF-82A3-99C198D5A611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3" creationId="{F50E878E-5336-4990-9346-D4202BA311B3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4" creationId="{BFE9FF68-78D7-4D4D-8654-10434559E4C1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5" creationId="{0DADC7F3-5294-4B4C-AE03-76CD445200C3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6" creationId="{0419CB0E-7362-4BC2-B762-8DDA00C51853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7" creationId="{E1C4EF40-C7B4-488B-A81B-B05E992DF9B9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8" creationId="{240EA4A7-9FB6-42CA-B325-78032C3C5608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39" creationId="{CD921A46-7BA6-4119-BA90-1B056CB162DB}"/>
          </ac:spMkLst>
        </pc:spChg>
        <pc:spChg chg="mod">
          <ac:chgData name="Chan Zhi Wen, Ian" userId="10427a44-90a0-4c20-831c-e237817aaaf3" providerId="ADAL" clId="{0B48F2FE-2715-4866-BCD2-10EDD4181F33}" dt="2021-09-01T15:06:39.817" v="7039"/>
          <ac:spMkLst>
            <pc:docMk/>
            <pc:sldMk cId="902616722" sldId="412"/>
            <ac:spMk id="340" creationId="{5B363AB7-C4CD-4DE5-8205-29CDA8E9C05F}"/>
          </ac:spMkLst>
        </pc:spChg>
        <pc:spChg chg="add 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41" creationId="{276E1AAF-2327-462C-A153-F7259CFBB975}"/>
          </ac:spMkLst>
        </pc:spChg>
        <pc:spChg chg="add 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42" creationId="{9EDE358E-6137-4345-96C8-7B2CED61CC8C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44" creationId="{3FC65637-A7DE-47FD-AAA1-D44F61430DFE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45" creationId="{09827703-DA50-4151-B0E9-21AF8C726F4D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47" creationId="{389D2CAB-26CB-423F-A3DA-8049389EA48E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48" creationId="{DA17B484-CCFE-4812-8000-79DA30256A66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50" creationId="{9D180748-26BE-45E1-827A-2F9E0B8219DF}"/>
          </ac:spMkLst>
        </pc:spChg>
        <pc:spChg chg="mod">
          <ac:chgData name="Chan Zhi Wen, Ian" userId="10427a44-90a0-4c20-831c-e237817aaaf3" providerId="ADAL" clId="{0B48F2FE-2715-4866-BCD2-10EDD4181F33}" dt="2021-09-01T15:06:42.954" v="7043"/>
          <ac:spMkLst>
            <pc:docMk/>
            <pc:sldMk cId="902616722" sldId="412"/>
            <ac:spMk id="351" creationId="{68A224C2-ACBF-4F03-9297-4D59109AF651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3" creationId="{546678C6-27BF-4C19-AF44-BDBFF7301F60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4" creationId="{730ACE3D-4920-48A4-928C-35B22689EF10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5" creationId="{4105A43A-07BF-4155-ABBC-0C36935A4FAE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6" creationId="{FCB24D49-C65E-446A-9AC9-71282A434981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7" creationId="{D6C50A94-42DF-406C-B25C-574C8A934958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8" creationId="{FF4F99B2-2B54-46A8-9EA1-DF8CC2F70027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59" creationId="{FA6B6883-EC8A-4004-85EE-E1CB455BA7C0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0" creationId="{BEA4DC5A-312D-43FF-B1A8-9B99233AC3A0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1" creationId="{C56529C7-5C8F-4E6E-AF66-6ED7399732CA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2" creationId="{467BC074-A989-464E-93E9-A75345719FC3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3" creationId="{04E0DB8D-D01C-4A44-B0BB-6FAFC7D920A8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4" creationId="{7A61BED3-916C-4B6A-9CA5-A1D3433F2794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5" creationId="{DEBAC5C6-D6F4-4622-9FF2-085B3E101028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6" creationId="{A7D16F65-9BCE-4ACC-BC1F-3F019D269D01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7" creationId="{B6A72750-35A7-4FD9-A6FB-3C4C9770F037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8" creationId="{D3CF70C6-DF0A-4694-8D7C-C5485BA16810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69" creationId="{08A26CAC-B7E3-45ED-86C0-26381557309C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0" creationId="{AA41C81D-CA1E-4E43-93A0-76DB30042065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1" creationId="{6C73EEAA-789F-48B6-BF88-83AF955973C6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2" creationId="{700E9E76-29C2-47CA-9398-12C4597C626D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3" creationId="{D4CA1028-1FFE-4208-947E-59B289389524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4" creationId="{B4E3B7B6-783E-4134-BFD4-E26711D450E9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5" creationId="{764C1351-D3F8-4FF8-8D8E-0A6145DD0BB7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6" creationId="{3127F048-B360-4C2C-981E-253439314315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7" creationId="{B3416677-DFAE-4298-93CC-F542C894A873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8" creationId="{CCBD802A-A776-4254-A843-764C8826AD88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79" creationId="{6C5C6045-91BF-4B4F-86F8-EA152F8D73BA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80" creationId="{0A9E8A31-18CD-49F5-B1F2-C8EF927A1A22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81" creationId="{E328CD13-6432-44F5-A637-80AA6D63BEFD}"/>
          </ac:spMkLst>
        </pc:spChg>
        <pc:spChg chg="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82" creationId="{47A799F7-143A-4FF7-B92B-4109F5A8C7AC}"/>
          </ac:spMkLst>
        </pc:spChg>
        <pc:spChg chg="add mod topLvl">
          <ac:chgData name="Chan Zhi Wen, Ian" userId="10427a44-90a0-4c20-831c-e237817aaaf3" providerId="ADAL" clId="{0B48F2FE-2715-4866-BCD2-10EDD4181F33}" dt="2021-09-01T15:35:04.953" v="7817" actId="1076"/>
          <ac:spMkLst>
            <pc:docMk/>
            <pc:sldMk cId="902616722" sldId="412"/>
            <ac:spMk id="385" creationId="{BF0540FE-313D-42C4-A75D-F6D737CB0419}"/>
          </ac:spMkLst>
        </pc:spChg>
        <pc:spChg chg="add 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86" creationId="{7A374F9F-06F5-4370-8100-CACCA39F57FE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0" creationId="{C2CDFF74-4408-4D77-8C25-567D8D6FDC8E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1" creationId="{98CF3EBF-625B-48F1-B5C3-CD833756D327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2" creationId="{4513201A-33FD-4D60-863E-89D232F679EF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3" creationId="{C4EADABA-79A0-4674-8125-BE0781D3485B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4" creationId="{2445E1CD-7EB2-4CB9-8CCC-9405868DD1F3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5" creationId="{319FAE75-3C38-4B08-99F8-87F237F090DE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6" creationId="{D7E424DC-6597-4B6C-9DE3-0DE0B1C889F8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7" creationId="{1A72A534-8619-4D55-B7B5-B32AFEF9CDD1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8" creationId="{0B07BA82-DC77-41ED-BDAA-31ECE787EED7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399" creationId="{07C8C48D-7E97-49C5-907D-707EE30B5373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0" creationId="{E69C5E67-1C7B-43C4-873C-EF5CD028B319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1" creationId="{00395B5F-DF67-4AB3-B8F0-14251C37BE19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2" creationId="{4956007A-6E17-49F7-A06A-C2D6433D5A0B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3" creationId="{50AE0785-98BA-4226-93A2-A9119CB44F83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4" creationId="{07058679-7D7A-4DBE-933A-71731FF36B0B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5" creationId="{19544EE9-931A-4AD0-99A3-5FB8ED46C6B6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6" creationId="{F435FB11-BD5F-4034-BB30-D46136297CAF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7" creationId="{D30E08C1-0C54-46D8-BBE7-8DAC01901D7F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8" creationId="{EF963E36-C268-47A2-900E-C9880A5321AE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09" creationId="{42FA74FC-55C6-49CF-8022-8F2F9443498C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0" creationId="{64C3CFE1-C9B2-4DF7-B25F-5BDE9E939377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1" creationId="{024E40D6-C836-4773-9D82-1C2C864DBCDB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2" creationId="{58DE059D-2781-4131-AF42-9530C984CA92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3" creationId="{149CB8C0-2AF1-416A-B904-462923CD27CD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4" creationId="{E63778B6-47D5-4DAA-84E6-D3A60FA87FDC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5" creationId="{78684034-D66E-4E34-AF45-221C79386713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6" creationId="{5C7B0D4C-D566-4D64-98D7-B255DB558C21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7" creationId="{411BB174-DA46-494F-B8D5-435AF52D256A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8" creationId="{6A12A868-62DE-4E45-ABB6-75E883357E21}"/>
          </ac:spMkLst>
        </pc:spChg>
        <pc:spChg chg="mod topLvl">
          <ac:chgData name="Chan Zhi Wen, Ian" userId="10427a44-90a0-4c20-831c-e237817aaaf3" providerId="ADAL" clId="{0B48F2FE-2715-4866-BCD2-10EDD4181F33}" dt="2021-09-01T15:35:08.214" v="7818" actId="1076"/>
          <ac:spMkLst>
            <pc:docMk/>
            <pc:sldMk cId="902616722" sldId="412"/>
            <ac:spMk id="419" creationId="{26CDBBD3-6439-42C7-84E2-8193AC307601}"/>
          </ac:spMkLst>
        </pc:spChg>
        <pc:spChg chg="add 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26" creationId="{DD419EFF-E884-4F3E-9162-1EA2BFA64857}"/>
          </ac:spMkLst>
        </pc:spChg>
        <pc:spChg chg="add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27" creationId="{053DDF42-A28A-4D81-B0CD-2F548B56973A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1" creationId="{942454E4-9408-4F06-B954-45B99162403F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3" creationId="{2704CB0F-B2C9-4CFF-A4ED-26CD9FA68194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4" creationId="{4FA2E72E-B39E-43D2-AAC7-A5665A3D634B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6" creationId="{3DD6566B-66A9-4440-BA67-A0B9DD2B616A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8" creationId="{FA22AB4D-2557-4C1A-989A-E6BA23AC7603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39" creationId="{1717104A-0324-4B11-9B1B-228B653B73DA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41" creationId="{F1A89EB5-9F71-4A96-B576-BA702FACFC19}"/>
          </ac:spMkLst>
        </pc:spChg>
        <pc:spChg chg="mod">
          <ac:chgData name="Chan Zhi Wen, Ian" userId="10427a44-90a0-4c20-831c-e237817aaaf3" providerId="ADAL" clId="{0B48F2FE-2715-4866-BCD2-10EDD4181F33}" dt="2021-09-01T15:15:01.427" v="7165" actId="207"/>
          <ac:spMkLst>
            <pc:docMk/>
            <pc:sldMk cId="902616722" sldId="412"/>
            <ac:spMk id="443" creationId="{574DEE99-5210-404B-90AE-616F270EAB1C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44" creationId="{F5DAB4EE-61F4-4621-BEA3-DDD9B1244102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46" creationId="{7433F359-0502-4254-A359-1F86931928F7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48" creationId="{D87CF14C-3935-42A4-AC68-FF8BDE2F1B72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49" creationId="{362012A3-507C-47A5-B1B8-04BB08D1D3FC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51" creationId="{BDC2682B-B523-4C24-8D26-F21D551E6919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53" creationId="{A8F128A6-1067-41E8-936C-DAA09052764B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54" creationId="{85A57A58-B72F-48CD-B007-1E0FCFC53729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56" creationId="{79FF8F15-8E35-4CF2-9C26-79734F65802B}"/>
          </ac:spMkLst>
        </pc:spChg>
        <pc:spChg chg="mod">
          <ac:chgData name="Chan Zhi Wen, Ian" userId="10427a44-90a0-4c20-831c-e237817aaaf3" providerId="ADAL" clId="{0B48F2FE-2715-4866-BCD2-10EDD4181F33}" dt="2021-09-01T15:14:59.138" v="7164" actId="207"/>
          <ac:spMkLst>
            <pc:docMk/>
            <pc:sldMk cId="902616722" sldId="412"/>
            <ac:spMk id="458" creationId="{245453A0-CC9F-471B-BA14-3AB2703CF7AD}"/>
          </ac:spMkLst>
        </pc:spChg>
        <pc:spChg chg="mod">
          <ac:chgData name="Chan Zhi Wen, Ian" userId="10427a44-90a0-4c20-831c-e237817aaaf3" providerId="ADAL" clId="{0B48F2FE-2715-4866-BCD2-10EDD4181F33}" dt="2021-09-01T15:14:44.941" v="7163" actId="108"/>
          <ac:spMkLst>
            <pc:docMk/>
            <pc:sldMk cId="902616722" sldId="412"/>
            <ac:spMk id="459" creationId="{728E56A4-0B95-45BF-9FDC-79618C45754E}"/>
          </ac:spMkLst>
        </pc:spChg>
        <pc:spChg chg="add del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60" creationId="{C412C4F8-EFA4-4EC3-AF61-3C11F971A9BE}"/>
          </ac:spMkLst>
        </pc:spChg>
        <pc:spChg chg="mod">
          <ac:chgData name="Chan Zhi Wen, Ian" userId="10427a44-90a0-4c20-831c-e237817aaaf3" providerId="ADAL" clId="{0B48F2FE-2715-4866-BCD2-10EDD4181F33}" dt="2021-09-01T15:10:59.381" v="7099"/>
          <ac:spMkLst>
            <pc:docMk/>
            <pc:sldMk cId="902616722" sldId="412"/>
            <ac:spMk id="462" creationId="{51EEA102-0F67-4518-8B7F-037B3F45E904}"/>
          </ac:spMkLst>
        </pc:spChg>
        <pc:spChg chg="mod">
          <ac:chgData name="Chan Zhi Wen, Ian" userId="10427a44-90a0-4c20-831c-e237817aaaf3" providerId="ADAL" clId="{0B48F2FE-2715-4866-BCD2-10EDD4181F33}" dt="2021-09-01T15:10:59.381" v="7099"/>
          <ac:spMkLst>
            <pc:docMk/>
            <pc:sldMk cId="902616722" sldId="412"/>
            <ac:spMk id="463" creationId="{1D1A506C-AF99-4B19-9125-DC61B642570F}"/>
          </ac:spMkLst>
        </pc:spChg>
        <pc:spChg chg="add del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64" creationId="{9FA3A40E-0FCA-4847-AD0D-B151CC5FE1E5}"/>
          </ac:spMkLst>
        </pc:spChg>
        <pc:spChg chg="mod">
          <ac:chgData name="Chan Zhi Wen, Ian" userId="10427a44-90a0-4c20-831c-e237817aaaf3" providerId="ADAL" clId="{0B48F2FE-2715-4866-BCD2-10EDD4181F33}" dt="2021-09-01T15:14:12.727" v="7153" actId="207"/>
          <ac:spMkLst>
            <pc:docMk/>
            <pc:sldMk cId="902616722" sldId="412"/>
            <ac:spMk id="466" creationId="{9AEEFA04-1400-4E71-9082-12958BAF4B5A}"/>
          </ac:spMkLst>
        </pc:spChg>
        <pc:spChg chg="mod">
          <ac:chgData name="Chan Zhi Wen, Ian" userId="10427a44-90a0-4c20-831c-e237817aaaf3" providerId="ADAL" clId="{0B48F2FE-2715-4866-BCD2-10EDD4181F33}" dt="2021-09-01T15:10:59.381" v="7099"/>
          <ac:spMkLst>
            <pc:docMk/>
            <pc:sldMk cId="902616722" sldId="412"/>
            <ac:spMk id="467" creationId="{3A5500DA-0471-4C27-8D2A-4A951C381630}"/>
          </ac:spMkLst>
        </pc:spChg>
        <pc:spChg chg="add del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68" creationId="{C5522F99-FF98-4837-B8FE-A0F8424CF86E}"/>
          </ac:spMkLst>
        </pc:spChg>
        <pc:spChg chg="mod">
          <ac:chgData name="Chan Zhi Wen, Ian" userId="10427a44-90a0-4c20-831c-e237817aaaf3" providerId="ADAL" clId="{0B48F2FE-2715-4866-BCD2-10EDD4181F33}" dt="2021-09-01T15:15:10.283" v="7170" actId="207"/>
          <ac:spMkLst>
            <pc:docMk/>
            <pc:sldMk cId="902616722" sldId="412"/>
            <ac:spMk id="470" creationId="{A938E63E-CD08-4612-BB4E-BAD8767A974F}"/>
          </ac:spMkLst>
        </pc:spChg>
        <pc:spChg chg="mod">
          <ac:chgData name="Chan Zhi Wen, Ian" userId="10427a44-90a0-4c20-831c-e237817aaaf3" providerId="ADAL" clId="{0B48F2FE-2715-4866-BCD2-10EDD4181F33}" dt="2021-09-01T15:10:59.381" v="7099"/>
          <ac:spMkLst>
            <pc:docMk/>
            <pc:sldMk cId="902616722" sldId="412"/>
            <ac:spMk id="471" creationId="{A7EB83BE-B453-449B-A603-3EC85CE908F5}"/>
          </ac:spMkLst>
        </pc:spChg>
        <pc:spChg chg="add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72" creationId="{1A0D523E-A641-4B04-9BCC-4DC373F1F497}"/>
          </ac:spMkLst>
        </pc:spChg>
        <pc:spChg chg="mod">
          <ac:chgData name="Chan Zhi Wen, Ian" userId="10427a44-90a0-4c20-831c-e237817aaaf3" providerId="ADAL" clId="{0B48F2FE-2715-4866-BCD2-10EDD4181F33}" dt="2021-09-01T15:11:07.502" v="7103"/>
          <ac:spMkLst>
            <pc:docMk/>
            <pc:sldMk cId="902616722" sldId="412"/>
            <ac:spMk id="474" creationId="{2D9689C9-25F2-4EC1-9EE2-445E923BECC4}"/>
          </ac:spMkLst>
        </pc:spChg>
        <pc:spChg chg="mod">
          <ac:chgData name="Chan Zhi Wen, Ian" userId="10427a44-90a0-4c20-831c-e237817aaaf3" providerId="ADAL" clId="{0B48F2FE-2715-4866-BCD2-10EDD4181F33}" dt="2021-09-01T15:11:07.502" v="7103"/>
          <ac:spMkLst>
            <pc:docMk/>
            <pc:sldMk cId="902616722" sldId="412"/>
            <ac:spMk id="475" creationId="{EDD4CF7A-A524-4F14-BC19-C19C7688DA78}"/>
          </ac:spMkLst>
        </pc:spChg>
        <pc:spChg chg="add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76" creationId="{BB7564C1-1F7A-4500-A1E6-FE6261476F3E}"/>
          </ac:spMkLst>
        </pc:spChg>
        <pc:spChg chg="mod">
          <ac:chgData name="Chan Zhi Wen, Ian" userId="10427a44-90a0-4c20-831c-e237817aaaf3" providerId="ADAL" clId="{0B48F2FE-2715-4866-BCD2-10EDD4181F33}" dt="2021-09-01T15:14:11.234" v="7152" actId="207"/>
          <ac:spMkLst>
            <pc:docMk/>
            <pc:sldMk cId="902616722" sldId="412"/>
            <ac:spMk id="478" creationId="{F4629680-C3E1-4142-AFCF-A39DBDD6D8A3}"/>
          </ac:spMkLst>
        </pc:spChg>
        <pc:spChg chg="mod">
          <ac:chgData name="Chan Zhi Wen, Ian" userId="10427a44-90a0-4c20-831c-e237817aaaf3" providerId="ADAL" clId="{0B48F2FE-2715-4866-BCD2-10EDD4181F33}" dt="2021-09-01T15:11:07.502" v="7103"/>
          <ac:spMkLst>
            <pc:docMk/>
            <pc:sldMk cId="902616722" sldId="412"/>
            <ac:spMk id="479" creationId="{F38D7EE3-55E8-4B5D-A91F-AC28AB1DF6A7}"/>
          </ac:spMkLst>
        </pc:spChg>
        <pc:spChg chg="add mod">
          <ac:chgData name="Chan Zhi Wen, Ian" userId="10427a44-90a0-4c20-831c-e237817aaaf3" providerId="ADAL" clId="{0B48F2FE-2715-4866-BCD2-10EDD4181F33}" dt="2021-09-01T15:11:21.005" v="7106" actId="164"/>
          <ac:spMkLst>
            <pc:docMk/>
            <pc:sldMk cId="902616722" sldId="412"/>
            <ac:spMk id="480" creationId="{B495B760-A513-416F-AE56-39811CC2D5C3}"/>
          </ac:spMkLst>
        </pc:spChg>
        <pc:spChg chg="mod">
          <ac:chgData name="Chan Zhi Wen, Ian" userId="10427a44-90a0-4c20-831c-e237817aaaf3" providerId="ADAL" clId="{0B48F2FE-2715-4866-BCD2-10EDD4181F33}" dt="2021-09-01T15:15:09.328" v="7169" actId="207"/>
          <ac:spMkLst>
            <pc:docMk/>
            <pc:sldMk cId="902616722" sldId="412"/>
            <ac:spMk id="482" creationId="{A6DFD100-CC09-47F6-A0F0-41DDEE332833}"/>
          </ac:spMkLst>
        </pc:spChg>
        <pc:spChg chg="mod">
          <ac:chgData name="Chan Zhi Wen, Ian" userId="10427a44-90a0-4c20-831c-e237817aaaf3" providerId="ADAL" clId="{0B48F2FE-2715-4866-BCD2-10EDD4181F33}" dt="2021-09-01T15:11:07.502" v="7103"/>
          <ac:spMkLst>
            <pc:docMk/>
            <pc:sldMk cId="902616722" sldId="412"/>
            <ac:spMk id="483" creationId="{D8418BFF-946B-4F6F-8000-0DBF65883427}"/>
          </ac:spMkLst>
        </pc:spChg>
        <pc:grpChg chg="add 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4" creationId="{956D8458-1DE9-48A5-8F74-04F63AD8E6C4}"/>
          </ac:grpSpMkLst>
        </pc:grpChg>
        <pc:grpChg chg="add mod">
          <ac:chgData name="Chan Zhi Wen, Ian" userId="10427a44-90a0-4c20-831c-e237817aaaf3" providerId="ADAL" clId="{0B48F2FE-2715-4866-BCD2-10EDD4181F33}" dt="2021-09-01T15:03:10.450" v="6989" actId="164"/>
          <ac:grpSpMkLst>
            <pc:docMk/>
            <pc:sldMk cId="902616722" sldId="412"/>
            <ac:grpSpMk id="13" creationId="{B8F5D383-7DA2-4065-AD00-1D5CB91EC004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16" creationId="{1F500C7C-8B6E-4A7A-886E-20A1A9B15128}"/>
          </ac:grpSpMkLst>
        </pc:grpChg>
        <pc:grpChg chg="add del mod">
          <ac:chgData name="Chan Zhi Wen, Ian" userId="10427a44-90a0-4c20-831c-e237817aaaf3" providerId="ADAL" clId="{0B48F2FE-2715-4866-BCD2-10EDD4181F33}" dt="2021-09-01T15:07:20.823" v="7048" actId="478"/>
          <ac:grpSpMkLst>
            <pc:docMk/>
            <pc:sldMk cId="902616722" sldId="412"/>
            <ac:grpSpMk id="17" creationId="{A7B2A817-0C92-464E-B907-91D4113A24A8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18" creationId="{948F51E7-A2AF-4F25-A5D6-317470B79ABF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20" creationId="{BA6CC0A7-4C41-4F35-A7F5-8DA7405E89C5}"/>
          </ac:grpSpMkLst>
        </pc:grpChg>
        <pc:grpChg chg="add del mod">
          <ac:chgData name="Chan Zhi Wen, Ian" userId="10427a44-90a0-4c20-831c-e237817aaaf3" providerId="ADAL" clId="{0B48F2FE-2715-4866-BCD2-10EDD4181F33}" dt="2021-09-01T15:04:15.193" v="7007" actId="478"/>
          <ac:grpSpMkLst>
            <pc:docMk/>
            <pc:sldMk cId="902616722" sldId="412"/>
            <ac:grpSpMk id="23" creationId="{3CACE1E3-2118-4824-B1D1-D905B8E11ADD}"/>
          </ac:grpSpMkLst>
        </pc:grpChg>
        <pc:grpChg chg="mod">
          <ac:chgData name="Chan Zhi Wen, Ian" userId="10427a44-90a0-4c20-831c-e237817aaaf3" providerId="ADAL" clId="{0B48F2FE-2715-4866-BCD2-10EDD4181F33}" dt="2021-09-01T15:03:35.865" v="6994"/>
          <ac:grpSpMkLst>
            <pc:docMk/>
            <pc:sldMk cId="902616722" sldId="412"/>
            <ac:grpSpMk id="25" creationId="{66641A7E-7C06-4DF1-B99D-BAC65D718BCC}"/>
          </ac:grpSpMkLst>
        </pc:grpChg>
        <pc:grpChg chg="add del mod">
          <ac:chgData name="Chan Zhi Wen, Ian" userId="10427a44-90a0-4c20-831c-e237817aaaf3" providerId="ADAL" clId="{0B48F2FE-2715-4866-BCD2-10EDD4181F33}" dt="2021-09-01T15:04:15.193" v="7007" actId="478"/>
          <ac:grpSpMkLst>
            <pc:docMk/>
            <pc:sldMk cId="902616722" sldId="412"/>
            <ac:grpSpMk id="28" creationId="{6D6EC0DD-91CB-43A1-8920-31BD045A178D}"/>
          </ac:grpSpMkLst>
        </pc:grpChg>
        <pc:grpChg chg="mod">
          <ac:chgData name="Chan Zhi Wen, Ian" userId="10427a44-90a0-4c20-831c-e237817aaaf3" providerId="ADAL" clId="{0B48F2FE-2715-4866-BCD2-10EDD4181F33}" dt="2021-09-01T15:03:39.661" v="6996"/>
          <ac:grpSpMkLst>
            <pc:docMk/>
            <pc:sldMk cId="902616722" sldId="412"/>
            <ac:grpSpMk id="30" creationId="{68FE56A0-3A7F-4E37-848F-9CF70FFCD276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33" creationId="{636D4FBD-5D13-4A5F-ADEA-1BDB9A511908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35" creationId="{85F855EF-0D84-4B51-BAB8-7B9A0B41E661}"/>
          </ac:grpSpMkLst>
        </pc:grpChg>
        <pc:grpChg chg="add del mod">
          <ac:chgData name="Chan Zhi Wen, Ian" userId="10427a44-90a0-4c20-831c-e237817aaaf3" providerId="ADAL" clId="{0B48F2FE-2715-4866-BCD2-10EDD4181F33}" dt="2021-09-01T15:04:15.193" v="7007" actId="478"/>
          <ac:grpSpMkLst>
            <pc:docMk/>
            <pc:sldMk cId="902616722" sldId="412"/>
            <ac:grpSpMk id="38" creationId="{252CFBF5-1DAD-42BF-A449-290E25296F89}"/>
          </ac:grpSpMkLst>
        </pc:grpChg>
        <pc:grpChg chg="mod">
          <ac:chgData name="Chan Zhi Wen, Ian" userId="10427a44-90a0-4c20-831c-e237817aaaf3" providerId="ADAL" clId="{0B48F2FE-2715-4866-BCD2-10EDD4181F33}" dt="2021-09-01T15:03:47.612" v="7000"/>
          <ac:grpSpMkLst>
            <pc:docMk/>
            <pc:sldMk cId="902616722" sldId="412"/>
            <ac:grpSpMk id="40" creationId="{017FDF0A-ED7F-4DA7-B6BC-8C41EE1EDAFB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43" creationId="{7E09B1D8-2991-48FC-9A1F-91088B4AD861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45" creationId="{0C2785BA-30AB-4306-A2BE-5F73706CCB8D}"/>
          </ac:grpSpMkLst>
        </pc:grpChg>
        <pc:grpChg chg="add del mod">
          <ac:chgData name="Chan Zhi Wen, Ian" userId="10427a44-90a0-4c20-831c-e237817aaaf3" providerId="ADAL" clId="{0B48F2FE-2715-4866-BCD2-10EDD4181F33}" dt="2021-09-01T15:04:15.193" v="7007" actId="478"/>
          <ac:grpSpMkLst>
            <pc:docMk/>
            <pc:sldMk cId="902616722" sldId="412"/>
            <ac:grpSpMk id="48" creationId="{68DFB7E7-9C35-4612-92AE-4FCBDC9F04D9}"/>
          </ac:grpSpMkLst>
        </pc:grpChg>
        <pc:grpChg chg="mod">
          <ac:chgData name="Chan Zhi Wen, Ian" userId="10427a44-90a0-4c20-831c-e237817aaaf3" providerId="ADAL" clId="{0B48F2FE-2715-4866-BCD2-10EDD4181F33}" dt="2021-09-01T15:04:04.086" v="7004"/>
          <ac:grpSpMkLst>
            <pc:docMk/>
            <pc:sldMk cId="902616722" sldId="412"/>
            <ac:grpSpMk id="50" creationId="{C275F0E1-D266-44D9-9D84-25A5E629611C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53" creationId="{D69AEB60-C30F-4B45-AAD3-B4976BE76D48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55" creationId="{0144689A-7C2C-4963-A2A5-5AD49FBE7D70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58" creationId="{40A38BA5-9947-472E-8317-FCA6F9B596C5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60" creationId="{5C404FFD-18F9-4DA3-B339-E2539A9694DD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63" creationId="{23876667-5569-4BB7-8B82-CBBDE8A2277C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65" creationId="{54E8BFBB-E54B-4A37-A4CC-2C82D1A35AFC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68" creationId="{FEA2D457-A80D-41DB-9358-E61BD6402740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70" creationId="{7391E52C-8351-4655-820A-C4122B435DA7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73" creationId="{B2052A7C-6CCA-4989-BC2D-416CA88A8900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75" creationId="{34A027CC-0723-4CD3-A3A2-E0F331F936E9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78" creationId="{995E6286-3337-47FF-AEC6-28A7E1BF11AB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80" creationId="{8A9DE3FF-1C59-422D-B45E-C82BA49B2DD2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83" creationId="{B16541A0-4DCC-45FA-9768-EDC9C6602DA1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85" creationId="{01B17B42-C939-4384-B1BB-A14BFACBADE1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88" creationId="{7A665568-EB56-40E1-8D97-72F32479A6CE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90" creationId="{357A791E-7787-4DDF-8B6E-B0DE2DB2EBFD}"/>
          </ac:grpSpMkLst>
        </pc:grpChg>
        <pc:grpChg chg="add mod topLvl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93" creationId="{72DE9576-795B-4EE6-ACE6-4069FBEE7B0A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95" creationId="{3A844296-B2E3-4D91-A0D7-A910F390686A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98" creationId="{4FF417AE-0777-4B52-A4E5-E8D96DFC6CB6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100" creationId="{7694FF82-2EF4-481B-8D67-B559EE7E1E4E}"/>
          </ac:grpSpMkLst>
        </pc:grpChg>
        <pc:grpChg chg="add del mod topLvl">
          <ac:chgData name="Chan Zhi Wen, Ian" userId="10427a44-90a0-4c20-831c-e237817aaaf3" providerId="ADAL" clId="{0B48F2FE-2715-4866-BCD2-10EDD4181F33}" dt="2021-09-01T15:10:05.277" v="7088" actId="478"/>
          <ac:grpSpMkLst>
            <pc:docMk/>
            <pc:sldMk cId="902616722" sldId="412"/>
            <ac:grpSpMk id="103" creationId="{743E90B4-D0A0-4108-B5DD-F5A5A3029FE3}"/>
          </ac:grpSpMkLst>
        </pc:grpChg>
        <pc:grpChg chg="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105" creationId="{1382B2DF-3045-4F85-83EC-B2211FC87FCF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08" creationId="{BBC94A02-9369-4526-98D5-5C8CD6516FAE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10" creationId="{B9C49912-CF80-40DB-9D99-C51B004C9B3C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13" creationId="{75928566-C75F-48EC-BCC6-4E726393FADA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15" creationId="{5C3E3785-9603-4B94-98D6-60FCBE33E868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18" creationId="{CAC8B520-9821-472F-AE1F-ECB261763A81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20" creationId="{FE5B647F-2316-4FA9-B526-9CF96D98B6FA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23" creationId="{3304FBB4-BACB-4560-A1E1-2E4008874CB7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25" creationId="{A79498EE-35FB-4A64-9197-738DEF2EA6B8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28" creationId="{AFA4C3F7-C133-41F8-B293-4085EA9F2A0A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30" creationId="{39A6E755-22DA-4961-925F-BB25C310125C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33" creationId="{8860BC91-32AE-402C-94E6-B309B397B3A2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35" creationId="{932CF6B9-288D-447B-B3C9-FDB8FF492672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38" creationId="{56FCD80A-FF26-4007-9998-C24641AC8AD8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40" creationId="{2E9B0CCC-3904-4407-B30B-F437E78CF88C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43" creationId="{1B025A33-50E7-4662-B0B8-923686A4F9CA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45" creationId="{FC29CFC3-63AF-430E-A98B-4617F46C0A75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48" creationId="{FEB92EC6-7056-4514-AD03-750D0B2F3843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50" creationId="{6588018C-8371-4069-8E2C-26A34E4708A5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53" creationId="{E605CA08-EB40-4D2D-AF12-234DEDBDC1D6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55" creationId="{2864BBC3-444E-43D1-97DC-546B0AF1EA9C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58" creationId="{2E9D5A76-96CC-4B7B-95FB-3DEB89DC9271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60" creationId="{39FDA1A5-B079-4B63-AA9D-C0049B4D04A1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63" creationId="{F577C180-7C75-4AE3-B144-AA85F68E42E4}"/>
          </ac:grpSpMkLst>
        </pc:grpChg>
        <pc:grpChg chg="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65" creationId="{21873176-0F0B-40B4-83BA-2A380F66E50A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68" creationId="{DECFD2E8-6BE3-4D34-B21F-E0746C95F22B}"/>
          </ac:grpSpMkLst>
        </pc:grpChg>
        <pc:grpChg chg="add del mod topLvl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170" creationId="{40B1560E-6EDC-4058-BA64-9627689C2583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73" creationId="{17A9A66E-8B0E-4A28-BD42-9CC45E930265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75" creationId="{A88321E8-E114-46FD-945E-04F563A385B2}"/>
          </ac:grpSpMkLst>
        </pc:grpChg>
        <pc:grpChg chg="add del mod">
          <ac:chgData name="Chan Zhi Wen, Ian" userId="10427a44-90a0-4c20-831c-e237817aaaf3" providerId="ADAL" clId="{0B48F2FE-2715-4866-BCD2-10EDD4181F33}" dt="2021-09-01T15:04:58.111" v="7018" actId="165"/>
          <ac:grpSpMkLst>
            <pc:docMk/>
            <pc:sldMk cId="902616722" sldId="412"/>
            <ac:grpSpMk id="178" creationId="{D5DA9637-6173-4581-98B0-FB64DAC39A96}"/>
          </ac:grpSpMkLst>
        </pc:grpChg>
        <pc:grpChg chg="add del mod topLvl">
          <ac:chgData name="Chan Zhi Wen, Ian" userId="10427a44-90a0-4c20-831c-e237817aaaf3" providerId="ADAL" clId="{0B48F2FE-2715-4866-BCD2-10EDD4181F33}" dt="2021-09-01T15:10:56.582" v="7098" actId="478"/>
          <ac:grpSpMkLst>
            <pc:docMk/>
            <pc:sldMk cId="902616722" sldId="412"/>
            <ac:grpSpMk id="180" creationId="{A4E5FDAB-E028-484C-945C-F258CC22D83D}"/>
          </ac:grpSpMkLst>
        </pc:grpChg>
        <pc:grpChg chg="add del mod">
          <ac:chgData name="Chan Zhi Wen, Ian" userId="10427a44-90a0-4c20-831c-e237817aaaf3" providerId="ADAL" clId="{0B48F2FE-2715-4866-BCD2-10EDD4181F33}" dt="2021-09-01T15:06:38.934" v="7038"/>
          <ac:grpSpMkLst>
            <pc:docMk/>
            <pc:sldMk cId="902616722" sldId="412"/>
            <ac:grpSpMk id="185" creationId="{E7C25A0C-9745-4BFF-9199-C2429C1301EB}"/>
          </ac:grpSpMkLst>
        </pc:grpChg>
        <pc:grpChg chg="add del mod">
          <ac:chgData name="Chan Zhi Wen, Ian" userId="10427a44-90a0-4c20-831c-e237817aaaf3" providerId="ADAL" clId="{0B48F2FE-2715-4866-BCD2-10EDD4181F33}" dt="2021-09-01T15:06:38.934" v="7038"/>
          <ac:grpSpMkLst>
            <pc:docMk/>
            <pc:sldMk cId="902616722" sldId="412"/>
            <ac:grpSpMk id="188" creationId="{346AE163-92C9-4930-B28A-63E9F2800C97}"/>
          </ac:grpSpMkLst>
        </pc:grpChg>
        <pc:grpChg chg="add del mod">
          <ac:chgData name="Chan Zhi Wen, Ian" userId="10427a44-90a0-4c20-831c-e237817aaaf3" providerId="ADAL" clId="{0B48F2FE-2715-4866-BCD2-10EDD4181F33}" dt="2021-09-01T15:06:38.934" v="7038"/>
          <ac:grpSpMkLst>
            <pc:docMk/>
            <pc:sldMk cId="902616722" sldId="412"/>
            <ac:grpSpMk id="191" creationId="{8F02F5CB-96DA-412F-8858-C2D5D6450661}"/>
          </ac:grpSpMkLst>
        </pc:grpChg>
        <pc:grpChg chg="add del mod">
          <ac:chgData name="Chan Zhi Wen, Ian" userId="10427a44-90a0-4c20-831c-e237817aaaf3" providerId="ADAL" clId="{0B48F2FE-2715-4866-BCD2-10EDD4181F33}" dt="2021-09-01T15:06:38.934" v="7038"/>
          <ac:grpSpMkLst>
            <pc:docMk/>
            <pc:sldMk cId="902616722" sldId="412"/>
            <ac:grpSpMk id="194" creationId="{40F2C6DA-C6FA-42BD-96D0-6148E46B3896}"/>
          </ac:grpSpMkLst>
        </pc:grpChg>
        <pc:grpChg chg="add del mod">
          <ac:chgData name="Chan Zhi Wen, Ian" userId="10427a44-90a0-4c20-831c-e237817aaaf3" providerId="ADAL" clId="{0B48F2FE-2715-4866-BCD2-10EDD4181F33}" dt="2021-09-01T15:06:38.934" v="7038"/>
          <ac:grpSpMkLst>
            <pc:docMk/>
            <pc:sldMk cId="902616722" sldId="412"/>
            <ac:grpSpMk id="231" creationId="{159F9C0E-CE8E-4197-AC4C-8E5715369CB9}"/>
          </ac:grpSpMkLst>
        </pc:grpChg>
        <pc:grpChg chg="add del mod">
          <ac:chgData name="Chan Zhi Wen, Ian" userId="10427a44-90a0-4c20-831c-e237817aaaf3" providerId="ADAL" clId="{0B48F2FE-2715-4866-BCD2-10EDD4181F33}" dt="2021-09-01T15:06:42.556" v="7042"/>
          <ac:grpSpMkLst>
            <pc:docMk/>
            <pc:sldMk cId="902616722" sldId="412"/>
            <ac:grpSpMk id="264" creationId="{6E586C16-E8DC-4816-BBDD-80AE28238C82}"/>
          </ac:grpSpMkLst>
        </pc:grpChg>
        <pc:grpChg chg="add del mod">
          <ac:chgData name="Chan Zhi Wen, Ian" userId="10427a44-90a0-4c20-831c-e237817aaaf3" providerId="ADAL" clId="{0B48F2FE-2715-4866-BCD2-10EDD4181F33}" dt="2021-09-01T15:06:42.556" v="7042"/>
          <ac:grpSpMkLst>
            <pc:docMk/>
            <pc:sldMk cId="902616722" sldId="412"/>
            <ac:grpSpMk id="267" creationId="{625212F8-D66A-48AC-9721-9C06EB11A7A2}"/>
          </ac:grpSpMkLst>
        </pc:grpChg>
        <pc:grpChg chg="add del mod">
          <ac:chgData name="Chan Zhi Wen, Ian" userId="10427a44-90a0-4c20-831c-e237817aaaf3" providerId="ADAL" clId="{0B48F2FE-2715-4866-BCD2-10EDD4181F33}" dt="2021-09-01T15:06:42.556" v="7042"/>
          <ac:grpSpMkLst>
            <pc:docMk/>
            <pc:sldMk cId="902616722" sldId="412"/>
            <ac:grpSpMk id="270" creationId="{7E1A63B5-2389-4304-9A9E-7754A10BAC52}"/>
          </ac:grpSpMkLst>
        </pc:grpChg>
        <pc:grpChg chg="add del mod">
          <ac:chgData name="Chan Zhi Wen, Ian" userId="10427a44-90a0-4c20-831c-e237817aaaf3" providerId="ADAL" clId="{0B48F2FE-2715-4866-BCD2-10EDD4181F33}" dt="2021-09-01T15:06:42.556" v="7042"/>
          <ac:grpSpMkLst>
            <pc:docMk/>
            <pc:sldMk cId="902616722" sldId="412"/>
            <ac:grpSpMk id="273" creationId="{AA109D27-4373-4E0E-A80F-7E86D2AC9434}"/>
          </ac:grpSpMkLst>
        </pc:grpChg>
        <pc:grpChg chg="add del mod">
          <ac:chgData name="Chan Zhi Wen, Ian" userId="10427a44-90a0-4c20-831c-e237817aaaf3" providerId="ADAL" clId="{0B48F2FE-2715-4866-BCD2-10EDD4181F33}" dt="2021-09-01T15:06:42.556" v="7042"/>
          <ac:grpSpMkLst>
            <pc:docMk/>
            <pc:sldMk cId="902616722" sldId="412"/>
            <ac:grpSpMk id="310" creationId="{40EE18AB-B7FB-45FC-A9D5-5D9560BD72BD}"/>
          </ac:grpSpMkLst>
        </pc:grpChg>
        <pc:grpChg chg="add del mod">
          <ac:chgData name="Chan Zhi Wen, Ian" userId="10427a44-90a0-4c20-831c-e237817aaaf3" providerId="ADAL" clId="{0B48F2FE-2715-4866-BCD2-10EDD4181F33}" dt="2021-09-01T15:07:17.426" v="7047" actId="478"/>
          <ac:grpSpMkLst>
            <pc:docMk/>
            <pc:sldMk cId="902616722" sldId="412"/>
            <ac:grpSpMk id="343" creationId="{96B795C2-B599-4DF9-84C4-BF06156A2760}"/>
          </ac:grpSpMkLst>
        </pc:grpChg>
        <pc:grpChg chg="add del mod">
          <ac:chgData name="Chan Zhi Wen, Ian" userId="10427a44-90a0-4c20-831c-e237817aaaf3" providerId="ADAL" clId="{0B48F2FE-2715-4866-BCD2-10EDD4181F33}" dt="2021-09-01T15:07:17.426" v="7047" actId="478"/>
          <ac:grpSpMkLst>
            <pc:docMk/>
            <pc:sldMk cId="902616722" sldId="412"/>
            <ac:grpSpMk id="346" creationId="{96FF21CF-7543-4B18-8D6F-8F1ECD11C6B9}"/>
          </ac:grpSpMkLst>
        </pc:grpChg>
        <pc:grpChg chg="add del mod">
          <ac:chgData name="Chan Zhi Wen, Ian" userId="10427a44-90a0-4c20-831c-e237817aaaf3" providerId="ADAL" clId="{0B48F2FE-2715-4866-BCD2-10EDD4181F33}" dt="2021-09-01T15:07:17.426" v="7047" actId="478"/>
          <ac:grpSpMkLst>
            <pc:docMk/>
            <pc:sldMk cId="902616722" sldId="412"/>
            <ac:grpSpMk id="349" creationId="{CF49FB4D-34D9-429B-9248-251E2202B52A}"/>
          </ac:grpSpMkLst>
        </pc:grpChg>
        <pc:grpChg chg="add del mod topLvl">
          <ac:chgData name="Chan Zhi Wen, Ian" userId="10427a44-90a0-4c20-831c-e237817aaaf3" providerId="ADAL" clId="{0B48F2FE-2715-4866-BCD2-10EDD4181F33}" dt="2021-09-01T15:13:06.691" v="7131" actId="165"/>
          <ac:grpSpMkLst>
            <pc:docMk/>
            <pc:sldMk cId="902616722" sldId="412"/>
            <ac:grpSpMk id="352" creationId="{1800C393-4157-4653-9D89-847BF1E34FEF}"/>
          </ac:grpSpMkLst>
        </pc:grpChg>
        <pc:grpChg chg="add del mod topLvl">
          <ac:chgData name="Chan Zhi Wen, Ian" userId="10427a44-90a0-4c20-831c-e237817aaaf3" providerId="ADAL" clId="{0B48F2FE-2715-4866-BCD2-10EDD4181F33}" dt="2021-09-01T15:12:53.450" v="7127" actId="165"/>
          <ac:grpSpMkLst>
            <pc:docMk/>
            <pc:sldMk cId="902616722" sldId="412"/>
            <ac:grpSpMk id="389" creationId="{BD359493-6651-41CC-AEA4-072F4F359698}"/>
          </ac:grpSpMkLst>
        </pc:grpChg>
        <pc:grpChg chg="add del mod">
          <ac:chgData name="Chan Zhi Wen, Ian" userId="10427a44-90a0-4c20-831c-e237817aaaf3" providerId="ADAL" clId="{0B48F2FE-2715-4866-BCD2-10EDD4181F33}" dt="2021-09-01T15:10:01.886" v="7087" actId="165"/>
          <ac:grpSpMkLst>
            <pc:docMk/>
            <pc:sldMk cId="902616722" sldId="412"/>
            <ac:grpSpMk id="420" creationId="{62E10248-D91F-48BD-86DB-9FE4E140526A}"/>
          </ac:grpSpMkLst>
        </pc:grpChg>
        <pc:grpChg chg="add del mod">
          <ac:chgData name="Chan Zhi Wen, Ian" userId="10427a44-90a0-4c20-831c-e237817aaaf3" providerId="ADAL" clId="{0B48F2FE-2715-4866-BCD2-10EDD4181F33}" dt="2021-09-01T15:10:45.557" v="7095" actId="165"/>
          <ac:grpSpMkLst>
            <pc:docMk/>
            <pc:sldMk cId="902616722" sldId="412"/>
            <ac:grpSpMk id="421" creationId="{9636C631-7FCB-4C7A-B962-61C68B0AA2A6}"/>
          </ac:grpSpMkLst>
        </pc:grpChg>
        <pc:grpChg chg="add del mod">
          <ac:chgData name="Chan Zhi Wen, Ian" userId="10427a44-90a0-4c20-831c-e237817aaaf3" providerId="ADAL" clId="{0B48F2FE-2715-4866-BCD2-10EDD4181F33}" dt="2021-09-01T15:12:56.791" v="7128" actId="165"/>
          <ac:grpSpMkLst>
            <pc:docMk/>
            <pc:sldMk cId="902616722" sldId="412"/>
            <ac:grpSpMk id="422" creationId="{92827D37-DCC5-496B-8E84-0641B8F46209}"/>
          </ac:grpSpMkLst>
        </pc:grpChg>
        <pc:grpChg chg="add del mod">
          <ac:chgData name="Chan Zhi Wen, Ian" userId="10427a44-90a0-4c20-831c-e237817aaaf3" providerId="ADAL" clId="{0B48F2FE-2715-4866-BCD2-10EDD4181F33}" dt="2021-09-01T15:12:49.415" v="7126" actId="165"/>
          <ac:grpSpMkLst>
            <pc:docMk/>
            <pc:sldMk cId="902616722" sldId="412"/>
            <ac:grpSpMk id="423" creationId="{901C0726-07E6-4D6F-AEA4-84BF6A153497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30" creationId="{536D6F69-8711-4BE0-8A02-D4ECA181E0DB}"/>
          </ac:grpSpMkLst>
        </pc:grpChg>
        <pc:grpChg chg="mod">
          <ac:chgData name="Chan Zhi Wen, Ian" userId="10427a44-90a0-4c20-831c-e237817aaaf3" providerId="ADAL" clId="{0B48F2FE-2715-4866-BCD2-10EDD4181F33}" dt="2021-09-01T15:10:08.902" v="7089"/>
          <ac:grpSpMkLst>
            <pc:docMk/>
            <pc:sldMk cId="902616722" sldId="412"/>
            <ac:grpSpMk id="432" creationId="{9CD923C2-FB53-4D25-BB90-ED2370BA9662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35" creationId="{A7CF0486-FCBD-49B7-8676-DAE332EFC941}"/>
          </ac:grpSpMkLst>
        </pc:grpChg>
        <pc:grpChg chg="mod">
          <ac:chgData name="Chan Zhi Wen, Ian" userId="10427a44-90a0-4c20-831c-e237817aaaf3" providerId="ADAL" clId="{0B48F2FE-2715-4866-BCD2-10EDD4181F33}" dt="2021-09-01T15:10:08.902" v="7089"/>
          <ac:grpSpMkLst>
            <pc:docMk/>
            <pc:sldMk cId="902616722" sldId="412"/>
            <ac:grpSpMk id="437" creationId="{8EFB541B-2442-4942-9E01-2CFBAF44CF88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40" creationId="{1D856816-AD45-4E92-88A8-53A556CF108D}"/>
          </ac:grpSpMkLst>
        </pc:grpChg>
        <pc:grpChg chg="mod">
          <ac:chgData name="Chan Zhi Wen, Ian" userId="10427a44-90a0-4c20-831c-e237817aaaf3" providerId="ADAL" clId="{0B48F2FE-2715-4866-BCD2-10EDD4181F33}" dt="2021-09-01T15:10:08.902" v="7089"/>
          <ac:grpSpMkLst>
            <pc:docMk/>
            <pc:sldMk cId="902616722" sldId="412"/>
            <ac:grpSpMk id="442" creationId="{9678927C-C3A0-483A-BC5F-881FBF157F32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45" creationId="{F30DEF97-3E0E-4B6B-A88A-414F301CEE59}"/>
          </ac:grpSpMkLst>
        </pc:grpChg>
        <pc:grpChg chg="mod">
          <ac:chgData name="Chan Zhi Wen, Ian" userId="10427a44-90a0-4c20-831c-e237817aaaf3" providerId="ADAL" clId="{0B48F2FE-2715-4866-BCD2-10EDD4181F33}" dt="2021-09-01T15:10:19.073" v="7091"/>
          <ac:grpSpMkLst>
            <pc:docMk/>
            <pc:sldMk cId="902616722" sldId="412"/>
            <ac:grpSpMk id="447" creationId="{AF73192A-5B24-4205-AD77-FBF4606C4EE5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50" creationId="{811D7E91-1DCE-474D-B44F-C53149B27C5D}"/>
          </ac:grpSpMkLst>
        </pc:grpChg>
        <pc:grpChg chg="mod">
          <ac:chgData name="Chan Zhi Wen, Ian" userId="10427a44-90a0-4c20-831c-e237817aaaf3" providerId="ADAL" clId="{0B48F2FE-2715-4866-BCD2-10EDD4181F33}" dt="2021-09-01T15:10:19.073" v="7091"/>
          <ac:grpSpMkLst>
            <pc:docMk/>
            <pc:sldMk cId="902616722" sldId="412"/>
            <ac:grpSpMk id="452" creationId="{F38F9339-23E3-4A0E-95C2-99EBDBB2F6A1}"/>
          </ac:grpSpMkLst>
        </pc:grpChg>
        <pc:grpChg chg="add mod">
          <ac:chgData name="Chan Zhi Wen, Ian" userId="10427a44-90a0-4c20-831c-e237817aaaf3" providerId="ADAL" clId="{0B48F2FE-2715-4866-BCD2-10EDD4181F33}" dt="2021-09-01T15:11:25.389" v="7107" actId="164"/>
          <ac:grpSpMkLst>
            <pc:docMk/>
            <pc:sldMk cId="902616722" sldId="412"/>
            <ac:grpSpMk id="455" creationId="{9CFA5C84-3974-48FB-BA79-AA0A06E4E8D6}"/>
          </ac:grpSpMkLst>
        </pc:grpChg>
        <pc:grpChg chg="mod">
          <ac:chgData name="Chan Zhi Wen, Ian" userId="10427a44-90a0-4c20-831c-e237817aaaf3" providerId="ADAL" clId="{0B48F2FE-2715-4866-BCD2-10EDD4181F33}" dt="2021-09-01T15:10:19.073" v="7091"/>
          <ac:grpSpMkLst>
            <pc:docMk/>
            <pc:sldMk cId="902616722" sldId="412"/>
            <ac:grpSpMk id="457" creationId="{5BA19A14-F4B6-4503-BDF7-3872B269C9E7}"/>
          </ac:grpSpMkLst>
        </pc:grpChg>
        <pc:grpChg chg="add del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61" creationId="{E3917C27-00AD-4AF8-AB80-9B132567589F}"/>
          </ac:grpSpMkLst>
        </pc:grpChg>
        <pc:grpChg chg="add del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65" creationId="{5A33F4FF-9ACE-4506-A691-F895F10036B1}"/>
          </ac:grpSpMkLst>
        </pc:grpChg>
        <pc:grpChg chg="add del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69" creationId="{36773A39-A663-4707-9301-C6D5AECC88CC}"/>
          </ac:grpSpMkLst>
        </pc:grpChg>
        <pc:grpChg chg="add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73" creationId="{8137382C-1D5E-45F7-BEFE-46676EE9084A}"/>
          </ac:grpSpMkLst>
        </pc:grpChg>
        <pc:grpChg chg="add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77" creationId="{77ADEDDE-A3B1-4EC0-8108-9031FC6DF5A0}"/>
          </ac:grpSpMkLst>
        </pc:grpChg>
        <pc:grpChg chg="add mod">
          <ac:chgData name="Chan Zhi Wen, Ian" userId="10427a44-90a0-4c20-831c-e237817aaaf3" providerId="ADAL" clId="{0B48F2FE-2715-4866-BCD2-10EDD4181F33}" dt="2021-09-01T15:11:21.005" v="7106" actId="164"/>
          <ac:grpSpMkLst>
            <pc:docMk/>
            <pc:sldMk cId="902616722" sldId="412"/>
            <ac:grpSpMk id="481" creationId="{353E5E29-3746-41A6-B3A3-5FE94269461F}"/>
          </ac:grpSpMkLst>
        </pc:grpChg>
        <pc:grpChg chg="add mod">
          <ac:chgData name="Chan Zhi Wen, Ian" userId="10427a44-90a0-4c20-831c-e237817aaaf3" providerId="ADAL" clId="{0B48F2FE-2715-4866-BCD2-10EDD4181F33}" dt="2021-09-01T15:34:48.874" v="7810" actId="1076"/>
          <ac:grpSpMkLst>
            <pc:docMk/>
            <pc:sldMk cId="902616722" sldId="412"/>
            <ac:grpSpMk id="484" creationId="{637A4BD1-6B51-44B2-A77B-DE7FB6E1EFDA}"/>
          </ac:grpSpMkLst>
        </pc:grpChg>
        <pc:grpChg chg="add mod">
          <ac:chgData name="Chan Zhi Wen, Ian" userId="10427a44-90a0-4c20-831c-e237817aaaf3" providerId="ADAL" clId="{0B48F2FE-2715-4866-BCD2-10EDD4181F33}" dt="2021-09-01T15:34:51.720" v="7811" actId="1076"/>
          <ac:grpSpMkLst>
            <pc:docMk/>
            <pc:sldMk cId="902616722" sldId="412"/>
            <ac:grpSpMk id="485" creationId="{E48DCE32-8E9B-42B2-A3EC-3F575313300D}"/>
          </ac:grpSpMkLst>
        </pc:grpChg>
        <pc:grpChg chg="add del mod">
          <ac:chgData name="Chan Zhi Wen, Ian" userId="10427a44-90a0-4c20-831c-e237817aaaf3" providerId="ADAL" clId="{0B48F2FE-2715-4866-BCD2-10EDD4181F33}" dt="2021-09-01T15:13:03.514" v="7130" actId="165"/>
          <ac:grpSpMkLst>
            <pc:docMk/>
            <pc:sldMk cId="902616722" sldId="412"/>
            <ac:grpSpMk id="488" creationId="{7BEC06CA-6EDC-44EB-BD32-C5C8862B6AD8}"/>
          </ac:grpSpMkLst>
        </pc:grpChg>
        <pc:picChg chg="add del mod">
          <ac:chgData name="Chan Zhi Wen, Ian" userId="10427a44-90a0-4c20-831c-e237817aaaf3" providerId="ADAL" clId="{0B48F2FE-2715-4866-BCD2-10EDD4181F33}" dt="2021-09-01T15:06:35.137" v="7036" actId="478"/>
          <ac:picMkLst>
            <pc:docMk/>
            <pc:sldMk cId="902616722" sldId="412"/>
            <ac:picMk id="6" creationId="{C160128A-BB11-4C6D-BEB8-C4D05E7C3F00}"/>
          </ac:picMkLst>
        </pc:picChg>
        <pc:picChg chg="add mod">
          <ac:chgData name="Chan Zhi Wen, Ian" userId="10427a44-90a0-4c20-831c-e237817aaaf3" providerId="ADAL" clId="{0B48F2FE-2715-4866-BCD2-10EDD4181F33}" dt="2021-09-01T15:35:11.874" v="7819" actId="1076"/>
          <ac:picMkLst>
            <pc:docMk/>
            <pc:sldMk cId="902616722" sldId="412"/>
            <ac:picMk id="424" creationId="{D52F6868-3AF7-4535-BE7C-4C78C5D97F3E}"/>
          </ac:picMkLst>
        </pc:picChg>
        <pc:picChg chg="add mod">
          <ac:chgData name="Chan Zhi Wen, Ian" userId="10427a44-90a0-4c20-831c-e237817aaaf3" providerId="ADAL" clId="{0B48F2FE-2715-4866-BCD2-10EDD4181F33}" dt="2021-09-01T15:35:11.874" v="7819" actId="1076"/>
          <ac:picMkLst>
            <pc:docMk/>
            <pc:sldMk cId="902616722" sldId="412"/>
            <ac:picMk id="425" creationId="{EF61D7C4-86A7-429A-A601-B6E7170D2F8D}"/>
          </ac:picMkLst>
        </pc:picChg>
        <pc:picChg chg="add del mod">
          <ac:chgData name="Chan Zhi Wen, Ian" userId="10427a44-90a0-4c20-831c-e237817aaaf3" providerId="ADAL" clId="{0B48F2FE-2715-4866-BCD2-10EDD4181F33}" dt="2021-09-01T15:11:27.103" v="7108" actId="478"/>
          <ac:picMkLst>
            <pc:docMk/>
            <pc:sldMk cId="902616722" sldId="412"/>
            <ac:picMk id="428" creationId="{6A1BCB1C-7884-4864-AF4F-EEA811678E57}"/>
          </ac:picMkLst>
        </pc:picChg>
        <pc:picChg chg="add del mod">
          <ac:chgData name="Chan Zhi Wen, Ian" userId="10427a44-90a0-4c20-831c-e237817aaaf3" providerId="ADAL" clId="{0B48F2FE-2715-4866-BCD2-10EDD4181F33}" dt="2021-09-01T15:11:27.636" v="7109" actId="478"/>
          <ac:picMkLst>
            <pc:docMk/>
            <pc:sldMk cId="902616722" sldId="412"/>
            <ac:picMk id="429" creationId="{326CC196-5B3A-416C-A744-253DBE057DB5}"/>
          </ac:picMkLst>
        </pc:picChg>
        <pc:picChg chg="add mod">
          <ac:chgData name="Chan Zhi Wen, Ian" userId="10427a44-90a0-4c20-831c-e237817aaaf3" providerId="ADAL" clId="{0B48F2FE-2715-4866-BCD2-10EDD4181F33}" dt="2021-09-01T15:35:15.638" v="7820" actId="1076"/>
          <ac:picMkLst>
            <pc:docMk/>
            <pc:sldMk cId="902616722" sldId="412"/>
            <ac:picMk id="486" creationId="{865FB4C8-E04E-447A-8ACD-287F1C82B0FB}"/>
          </ac:picMkLst>
        </pc:picChg>
        <pc:picChg chg="add mod">
          <ac:chgData name="Chan Zhi Wen, Ian" userId="10427a44-90a0-4c20-831c-e237817aaaf3" providerId="ADAL" clId="{0B48F2FE-2715-4866-BCD2-10EDD4181F33}" dt="2021-09-01T15:35:15.638" v="7820" actId="1076"/>
          <ac:picMkLst>
            <pc:docMk/>
            <pc:sldMk cId="902616722" sldId="412"/>
            <ac:picMk id="487" creationId="{B25CDCB0-A284-4315-9E2B-E04559B020F8}"/>
          </ac:picMkLst>
        </pc:picChg>
        <pc:picChg chg="add mod">
          <ac:chgData name="Chan Zhi Wen, Ian" userId="10427a44-90a0-4c20-831c-e237817aaaf3" providerId="ADAL" clId="{0B48F2FE-2715-4866-BCD2-10EDD4181F33}" dt="2021-09-01T15:27:26.261" v="7540" actId="1035"/>
          <ac:picMkLst>
            <pc:docMk/>
            <pc:sldMk cId="902616722" sldId="412"/>
            <ac:picMk id="489" creationId="{447FC0BF-D9A9-457B-91D8-097C28167A66}"/>
          </ac:picMkLst>
        </pc:picChg>
        <pc:picChg chg="add mod">
          <ac:chgData name="Chan Zhi Wen, Ian" userId="10427a44-90a0-4c20-831c-e237817aaaf3" providerId="ADAL" clId="{0B48F2FE-2715-4866-BCD2-10EDD4181F33}" dt="2021-09-01T15:27:28.644" v="7545" actId="1036"/>
          <ac:picMkLst>
            <pc:docMk/>
            <pc:sldMk cId="902616722" sldId="412"/>
            <ac:picMk id="490" creationId="{402E58F6-711A-4593-B525-C951541A36E2}"/>
          </ac:picMkLst>
        </pc:picChg>
        <pc:picChg chg="add mod">
          <ac:chgData name="Chan Zhi Wen, Ian" userId="10427a44-90a0-4c20-831c-e237817aaaf3" providerId="ADAL" clId="{0B48F2FE-2715-4866-BCD2-10EDD4181F33}" dt="2021-09-01T15:27:19.962" v="7521" actId="1036"/>
          <ac:picMkLst>
            <pc:docMk/>
            <pc:sldMk cId="902616722" sldId="412"/>
            <ac:picMk id="491" creationId="{11D75A75-6E9C-4D05-8973-4222CAB64431}"/>
          </ac:picMkLst>
        </pc:picChg>
        <pc:picChg chg="add mod">
          <ac:chgData name="Chan Zhi Wen, Ian" userId="10427a44-90a0-4c20-831c-e237817aaaf3" providerId="ADAL" clId="{0B48F2FE-2715-4866-BCD2-10EDD4181F33}" dt="2021-09-01T15:27:19.962" v="7521" actId="1036"/>
          <ac:picMkLst>
            <pc:docMk/>
            <pc:sldMk cId="902616722" sldId="412"/>
            <ac:picMk id="492" creationId="{AC904E93-65ED-4653-9451-1CF3A4B3B0A7}"/>
          </ac:picMkLst>
        </pc:picChg>
        <pc:cxnChg chg="add del mod">
          <ac:chgData name="Chan Zhi Wen, Ian" userId="10427a44-90a0-4c20-831c-e237817aaaf3" providerId="ADAL" clId="{0B48F2FE-2715-4866-BCD2-10EDD4181F33}" dt="2021-09-01T15:06:38.934" v="7038"/>
          <ac:cxnSpMkLst>
            <pc:docMk/>
            <pc:sldMk cId="902616722" sldId="412"/>
            <ac:cxnSpMk id="225" creationId="{54F0F2E6-5B79-4AA3-AFB3-791346FBD997}"/>
          </ac:cxnSpMkLst>
        </pc:cxnChg>
        <pc:cxnChg chg="add del mod">
          <ac:chgData name="Chan Zhi Wen, Ian" userId="10427a44-90a0-4c20-831c-e237817aaaf3" providerId="ADAL" clId="{0B48F2FE-2715-4866-BCD2-10EDD4181F33}" dt="2021-09-01T15:06:38.934" v="7038"/>
          <ac:cxnSpMkLst>
            <pc:docMk/>
            <pc:sldMk cId="902616722" sldId="412"/>
            <ac:cxnSpMk id="226" creationId="{2444A11A-EF4E-429D-90D2-5960A1CFC9D2}"/>
          </ac:cxnSpMkLst>
        </pc:cxnChg>
        <pc:cxnChg chg="add del mod">
          <ac:chgData name="Chan Zhi Wen, Ian" userId="10427a44-90a0-4c20-831c-e237817aaaf3" providerId="ADAL" clId="{0B48F2FE-2715-4866-BCD2-10EDD4181F33}" dt="2021-09-01T15:06:38.934" v="7038"/>
          <ac:cxnSpMkLst>
            <pc:docMk/>
            <pc:sldMk cId="902616722" sldId="412"/>
            <ac:cxnSpMk id="229" creationId="{934C1969-1CB6-4B52-B696-E4AA117A50DB}"/>
          </ac:cxnSpMkLst>
        </pc:cxnChg>
        <pc:cxnChg chg="add del mod">
          <ac:chgData name="Chan Zhi Wen, Ian" userId="10427a44-90a0-4c20-831c-e237817aaaf3" providerId="ADAL" clId="{0B48F2FE-2715-4866-BCD2-10EDD4181F33}" dt="2021-09-01T15:06:38.934" v="7038"/>
          <ac:cxnSpMkLst>
            <pc:docMk/>
            <pc:sldMk cId="902616722" sldId="412"/>
            <ac:cxnSpMk id="230" creationId="{73731689-216A-4000-B217-355665AA1098}"/>
          </ac:cxnSpMkLst>
        </pc:cxnChg>
        <pc:cxnChg chg="add del mod">
          <ac:chgData name="Chan Zhi Wen, Ian" userId="10427a44-90a0-4c20-831c-e237817aaaf3" providerId="ADAL" clId="{0B48F2FE-2715-4866-BCD2-10EDD4181F33}" dt="2021-09-01T15:06:42.556" v="7042"/>
          <ac:cxnSpMkLst>
            <pc:docMk/>
            <pc:sldMk cId="902616722" sldId="412"/>
            <ac:cxnSpMk id="304" creationId="{CF9C44E5-0AB8-41DA-BE06-D5C756E65CC0}"/>
          </ac:cxnSpMkLst>
        </pc:cxnChg>
        <pc:cxnChg chg="add del mod">
          <ac:chgData name="Chan Zhi Wen, Ian" userId="10427a44-90a0-4c20-831c-e237817aaaf3" providerId="ADAL" clId="{0B48F2FE-2715-4866-BCD2-10EDD4181F33}" dt="2021-09-01T15:06:42.556" v="7042"/>
          <ac:cxnSpMkLst>
            <pc:docMk/>
            <pc:sldMk cId="902616722" sldId="412"/>
            <ac:cxnSpMk id="305" creationId="{2C4B78E0-EC68-4AA3-83AD-DFA37DC7D624}"/>
          </ac:cxnSpMkLst>
        </pc:cxnChg>
        <pc:cxnChg chg="add del mod">
          <ac:chgData name="Chan Zhi Wen, Ian" userId="10427a44-90a0-4c20-831c-e237817aaaf3" providerId="ADAL" clId="{0B48F2FE-2715-4866-BCD2-10EDD4181F33}" dt="2021-09-01T15:06:42.556" v="7042"/>
          <ac:cxnSpMkLst>
            <pc:docMk/>
            <pc:sldMk cId="902616722" sldId="412"/>
            <ac:cxnSpMk id="308" creationId="{9DCD7D71-24D0-44D2-A45B-A638B08596DF}"/>
          </ac:cxnSpMkLst>
        </pc:cxnChg>
        <pc:cxnChg chg="add del mod">
          <ac:chgData name="Chan Zhi Wen, Ian" userId="10427a44-90a0-4c20-831c-e237817aaaf3" providerId="ADAL" clId="{0B48F2FE-2715-4866-BCD2-10EDD4181F33}" dt="2021-09-01T15:06:42.556" v="7042"/>
          <ac:cxnSpMkLst>
            <pc:docMk/>
            <pc:sldMk cId="902616722" sldId="412"/>
            <ac:cxnSpMk id="309" creationId="{38E0CA1A-69D2-43E3-8A77-2E3D9D8CF6EF}"/>
          </ac:cxnSpMkLst>
        </pc:cxnChg>
        <pc:cxnChg chg="add del mod">
          <ac:chgData name="Chan Zhi Wen, Ian" userId="10427a44-90a0-4c20-831c-e237817aaaf3" providerId="ADAL" clId="{0B48F2FE-2715-4866-BCD2-10EDD4181F33}" dt="2021-09-01T15:07:17.426" v="7047" actId="478"/>
          <ac:cxnSpMkLst>
            <pc:docMk/>
            <pc:sldMk cId="902616722" sldId="412"/>
            <ac:cxnSpMk id="383" creationId="{F62A90FC-C658-461A-9C88-359A8D26749E}"/>
          </ac:cxnSpMkLst>
        </pc:cxnChg>
        <pc:cxnChg chg="add del mod">
          <ac:chgData name="Chan Zhi Wen, Ian" userId="10427a44-90a0-4c20-831c-e237817aaaf3" providerId="ADAL" clId="{0B48F2FE-2715-4866-BCD2-10EDD4181F33}" dt="2021-09-01T15:07:17.426" v="7047" actId="478"/>
          <ac:cxnSpMkLst>
            <pc:docMk/>
            <pc:sldMk cId="902616722" sldId="412"/>
            <ac:cxnSpMk id="384" creationId="{675E057D-6CA4-4E52-934B-96A74D51EB69}"/>
          </ac:cxnSpMkLst>
        </pc:cxnChg>
        <pc:cxnChg chg="add del mod">
          <ac:chgData name="Chan Zhi Wen, Ian" userId="10427a44-90a0-4c20-831c-e237817aaaf3" providerId="ADAL" clId="{0B48F2FE-2715-4866-BCD2-10EDD4181F33}" dt="2021-09-01T15:07:17.426" v="7047" actId="478"/>
          <ac:cxnSpMkLst>
            <pc:docMk/>
            <pc:sldMk cId="902616722" sldId="412"/>
            <ac:cxnSpMk id="387" creationId="{6ECD3C39-397A-46D2-82D2-8D7C48F89609}"/>
          </ac:cxnSpMkLst>
        </pc:cxnChg>
        <pc:cxnChg chg="add del mod">
          <ac:chgData name="Chan Zhi Wen, Ian" userId="10427a44-90a0-4c20-831c-e237817aaaf3" providerId="ADAL" clId="{0B48F2FE-2715-4866-BCD2-10EDD4181F33}" dt="2021-09-01T15:07:17.426" v="7047" actId="478"/>
          <ac:cxnSpMkLst>
            <pc:docMk/>
            <pc:sldMk cId="902616722" sldId="412"/>
            <ac:cxnSpMk id="388" creationId="{1CB029BB-A8C3-4AAB-B257-C96676BBE2C4}"/>
          </ac:cxnSpMkLst>
        </pc:cxnChg>
      </pc:sldChg>
      <pc:sldChg chg="addSp delSp modSp add mod">
        <pc:chgData name="Chan Zhi Wen, Ian" userId="10427a44-90a0-4c20-831c-e237817aaaf3" providerId="ADAL" clId="{0B48F2FE-2715-4866-BCD2-10EDD4181F33}" dt="2021-09-01T10:49:49.379" v="6784" actId="5793"/>
        <pc:sldMkLst>
          <pc:docMk/>
          <pc:sldMk cId="2503022778" sldId="413"/>
        </pc:sldMkLst>
        <pc:spChg chg="mod">
          <ac:chgData name="Chan Zhi Wen, Ian" userId="10427a44-90a0-4c20-831c-e237817aaaf3" providerId="ADAL" clId="{0B48F2FE-2715-4866-BCD2-10EDD4181F33}" dt="2021-09-01T10:33:01.550" v="6099" actId="20577"/>
          <ac:spMkLst>
            <pc:docMk/>
            <pc:sldMk cId="2503022778" sldId="413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0:40:39.770" v="6701" actId="20577"/>
          <ac:spMkLst>
            <pc:docMk/>
            <pc:sldMk cId="2503022778" sldId="413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0:49:49.379" v="6784" actId="5793"/>
          <ac:spMkLst>
            <pc:docMk/>
            <pc:sldMk cId="2503022778" sldId="413"/>
            <ac:spMk id="6" creationId="{0EDBEAD1-4F38-49E2-A82F-B9FCD7CF27D3}"/>
          </ac:spMkLst>
        </pc:spChg>
        <pc:spChg chg="add del mod">
          <ac:chgData name="Chan Zhi Wen, Ian" userId="10427a44-90a0-4c20-831c-e237817aaaf3" providerId="ADAL" clId="{0B48F2FE-2715-4866-BCD2-10EDD4181F33}" dt="2021-09-01T10:36:39.210" v="6473" actId="478"/>
          <ac:spMkLst>
            <pc:docMk/>
            <pc:sldMk cId="2503022778" sldId="413"/>
            <ac:spMk id="7" creationId="{08D1A532-0F86-4831-A324-4397FCEFF243}"/>
          </ac:spMkLst>
        </pc:spChg>
        <pc:cxnChg chg="add del">
          <ac:chgData name="Chan Zhi Wen, Ian" userId="10427a44-90a0-4c20-831c-e237817aaaf3" providerId="ADAL" clId="{0B48F2FE-2715-4866-BCD2-10EDD4181F33}" dt="2021-09-01T10:37:02.183" v="6480" actId="478"/>
          <ac:cxnSpMkLst>
            <pc:docMk/>
            <pc:sldMk cId="2503022778" sldId="413"/>
            <ac:cxnSpMk id="8" creationId="{8181F9A1-E765-4C9F-AF6C-488EF9EAE4C1}"/>
          </ac:cxnSpMkLst>
        </pc:cxnChg>
      </pc:sldChg>
      <pc:sldChg chg="modSp add mod">
        <pc:chgData name="Chan Zhi Wen, Ian" userId="10427a44-90a0-4c20-831c-e237817aaaf3" providerId="ADAL" clId="{0B48F2FE-2715-4866-BCD2-10EDD4181F33}" dt="2021-09-01T10:48:45.778" v="6722" actId="20577"/>
        <pc:sldMkLst>
          <pc:docMk/>
          <pc:sldMk cId="3865693650" sldId="414"/>
        </pc:sldMkLst>
        <pc:spChg chg="mod">
          <ac:chgData name="Chan Zhi Wen, Ian" userId="10427a44-90a0-4c20-831c-e237817aaaf3" providerId="ADAL" clId="{0B48F2FE-2715-4866-BCD2-10EDD4181F33}" dt="2021-09-01T10:48:45.778" v="6722" actId="20577"/>
          <ac:spMkLst>
            <pc:docMk/>
            <pc:sldMk cId="3865693650" sldId="414"/>
            <ac:spMk id="2" creationId="{A26C2038-4E1A-4E26-99ED-E98533277339}"/>
          </ac:spMkLst>
        </pc:spChg>
      </pc:sldChg>
      <pc:sldChg chg="addSp delSp modSp add mod">
        <pc:chgData name="Chan Zhi Wen, Ian" userId="10427a44-90a0-4c20-831c-e237817aaaf3" providerId="ADAL" clId="{0B48F2FE-2715-4866-BCD2-10EDD4181F33}" dt="2021-09-01T15:39:58.525" v="7931" actId="1036"/>
        <pc:sldMkLst>
          <pc:docMk/>
          <pc:sldMk cId="4073596060" sldId="415"/>
        </pc:sldMkLst>
        <pc:spChg chg="mod">
          <ac:chgData name="Chan Zhi Wen, Ian" userId="10427a44-90a0-4c20-831c-e237817aaaf3" providerId="ADAL" clId="{0B48F2FE-2715-4866-BCD2-10EDD4181F33}" dt="2021-09-01T15:32:46.097" v="7732" actId="20577"/>
          <ac:spMkLst>
            <pc:docMk/>
            <pc:sldMk cId="4073596060" sldId="415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5:39:47.017" v="7919" actId="20577"/>
          <ac:spMkLst>
            <pc:docMk/>
            <pc:sldMk cId="4073596060" sldId="415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18" creationId="{713E2186-B7D4-48A5-AEE7-254C46DA463C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19" creationId="{E2585B4C-E1AC-47F2-B1D5-DA68C537293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0" creationId="{297A1BB4-B4EA-4A62-AFE7-1558B4606C59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21" creationId="{83A48FEB-2AA4-46F8-B60F-9D82CB5E4FF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2" creationId="{A30144F5-13E4-4002-A0FD-A13CD324858D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3" creationId="{7B598B47-C561-439F-857D-0829216E97E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24" creationId="{02EE3283-511E-4B7A-8F3B-B03CBCAF12D8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5" creationId="{1A37654F-AD06-4207-A796-C84690BB79C0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6" creationId="{4F150921-4AAA-4FC9-8748-C1D6C7FD67AB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7" creationId="{05EA1ECA-A6F0-4FDF-AFDE-61E9995E07D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8" creationId="{6A841DB8-E65A-4FD0-8F35-40CAA365C230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29" creationId="{0DA64C05-5EC4-4AE5-9C24-28AF0479A2F7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0" creationId="{DD89E6C5-0941-4056-BB07-57987ACD30D8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1" creationId="{E01B1FFB-B500-45B7-AFB1-9236EC614FC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2" creationId="{92BA55D0-569A-4192-A1FA-665373AC24F1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3" creationId="{D3CF4D34-4146-4B9F-8635-137E44DA6ADA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4" creationId="{613CBF6C-82AA-46C3-9854-468DA4EF90B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5" creationId="{CDA726FF-EBB5-47AB-83FF-0D92C84D1960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6" creationId="{D7D74EC5-C881-4D43-94C5-2BD32416664A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7" creationId="{BD1196CA-6DCF-4939-A1B9-01ED3363D7FB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38" creationId="{6E11A9CB-C17B-40CB-9EB9-9B36CBC451B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39" creationId="{C41A2B3E-B217-4A57-9C0D-833CCB15BF16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0" creationId="{F5B29C52-5263-46E2-8508-08FE5AD0F91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1" creationId="{0D6FA37A-A07B-48ED-97AB-C496B0F006D4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2" creationId="{8F8EB6ED-A0F0-4398-BF23-1C0B6BF212CB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3" creationId="{BA948FAA-B49C-4FB1-ABEE-44D25691505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4" creationId="{83D47CCB-692E-463D-8C1A-502B60AABA38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5" creationId="{AD805458-DD0F-48C1-9DE6-8002814C50E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6" creationId="{C3539344-5346-4206-8220-43904FFC4017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7" creationId="{209EBFEC-789B-4DC4-A121-F92DA61B48F0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8" creationId="{3BF01A75-BCAA-435E-A2D7-3E4897AFC440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49" creationId="{905FF9A8-113E-4352-9798-E60DF620C2A6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50" creationId="{368A9AEA-52E7-478E-88D7-DAFCE81C6F1E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51" creationId="{9F510AF3-5856-43A5-8595-B9E1660C2733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52" creationId="{E873C4EB-C6C4-40A2-B9BE-37A5F5FF74EB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53" creationId="{779DB5F5-9C45-40ED-9C00-6F0AE258E814}"/>
          </ac:spMkLst>
        </pc:spChg>
        <pc:spChg chg="add mod or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54" creationId="{D9DF2CB2-6F30-42C2-86DF-A152D976C664}"/>
          </ac:spMkLst>
        </pc:spChg>
        <pc:spChg chg="add mod or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55" creationId="{80122E23-CEA4-4729-962F-723AFFE4DA44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56" creationId="{7369E00B-4B53-47C0-9BBD-07D215DA298D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57" creationId="{CED8828C-D894-4CAB-A11F-2FBE49F59D68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58" creationId="{B45D1C49-7D03-4B27-95F3-24667B1B389A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59" creationId="{8560B21D-B6CC-4BEE-A871-613141D1F397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60" creationId="{7F84ED78-6D5D-4A60-8682-9EC431D28A9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61" creationId="{A3C68B3D-ECCC-40AB-8783-EC74F49CEE9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62" creationId="{2F01A875-73EE-43C1-91E5-5D7A1C67C9E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63" creationId="{C5CBEBBC-9B90-43B5-8001-2DF282A08BE1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64" creationId="{5C8336F3-792C-41B6-88AD-6CEE9427C32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65" creationId="{4043F99C-BB44-447D-A2A7-A6EB3F2E9DF5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66" creationId="{74B84030-372A-4424-B3C9-408EB878916E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67" creationId="{CB5BE5FA-8ED8-48A9-A235-553D6E843FB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68" creationId="{9A850225-8CF8-4098-9981-C9004C5A19E6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69" creationId="{F7A5EC52-B0C1-43A7-B052-D64B51D0C46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70" creationId="{15703ACA-0A10-4083-B56D-DB41493B9AC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1" creationId="{EFD8EBBB-2C4D-4748-9ACE-285AC78ED5E8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2" creationId="{E6E554E9-9B33-4694-945C-BD803649F0B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3" creationId="{8304EC1F-DD14-4A2A-AE2E-CDE6F03B777D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4" creationId="{A1D50976-8709-4801-AD11-602A030F18E6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5" creationId="{7BBAB663-DDD5-4CA0-96C4-128BC825C27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76" creationId="{A946584F-49EB-4AAC-8D9E-45B88A309CC4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77" creationId="{760A7303-61C6-4C82-BF18-22640367A201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78" creationId="{01D16E13-2D01-4949-9494-A3AC68307F91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79" creationId="{16DC82A0-A784-4916-80AF-DA78E20EDEF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80" creationId="{1C3FAC7E-F11F-49D9-BB5E-94490B3AA5A6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81" creationId="{D828BB08-7194-464A-80DB-49BA42430EEC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82" creationId="{0D50FC78-6BFE-449C-BCD4-3FB7BEFBEFA3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3" creationId="{9DE2D700-3C09-435C-9ABB-D26BABFBC932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4" creationId="{82C3B9EE-3855-4A5F-981F-EB70BE805D5E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5" creationId="{44206E15-9700-4393-9738-E4B7544A1524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6" creationId="{6CB30B59-8AE5-4A3D-AE64-6FA9DBD89D0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7" creationId="{6644D846-0C44-4B4C-9C8F-C03125DB9947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88" creationId="{DE13E0E0-F6F6-436A-9BF0-0BB10A940CAD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89" creationId="{10EBF199-BA1B-4BEB-8473-D42467D34EF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90" creationId="{109846EA-5EDE-4104-9F56-7D85269E13F6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91" creationId="{6EA557FD-6FE3-440B-8AB7-12D4CDDFB99A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92" creationId="{F2E8B8A0-0CE3-4BAB-AE6F-A298D23DB7F5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93" creationId="{B355DFEA-B359-4A8C-A20D-9B3BEC8E9C65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294" creationId="{E6E15B30-BFF8-4C7E-93A8-E901D87AF92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95" creationId="{E7593CB3-2CEC-4628-9FA3-05A6F5403589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96" creationId="{EAC572B9-6CD0-40DE-91EA-B690B32E3DB2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97" creationId="{078B5F09-43B3-430F-BC87-A488D1AE8993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98" creationId="{368CE259-167E-438B-B69D-92E6B36FD4C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299" creationId="{BF66AC58-0DED-4B03-B1BE-A154A874888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0" creationId="{C5726AF4-C912-47D9-A39D-57DB6122F280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01" creationId="{1933A9F5-BDF1-4077-8412-352D72F86DC0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2" creationId="{15CD6801-C997-4E1D-A4F5-35049B8AEAE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3" creationId="{69DCD4D8-0CAA-46EA-A4A5-BD858532A541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4" creationId="{D0AF6945-9E82-47FC-9768-E39BA4F6782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5" creationId="{38769C4B-1093-4C47-9125-D35EAB461E0D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06" creationId="{44DF4434-19BD-49CB-AF0D-DA2A543F37D9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07" creationId="{0737A2AF-BACB-4369-8153-B9F9EA2E5213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08" creationId="{BAB93956-E21D-481E-914B-EE89483CBE29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09" creationId="{DB1CAD1A-4845-4420-9355-FBC25BF8D39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10" creationId="{A5DA4A2E-4953-4C43-8452-D187A55ABEA5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11" creationId="{64CC7355-FE58-4B9A-AA20-C018C9C5958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12" creationId="{8B7F0DD4-C492-4889-B610-CADAE0F07828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13" creationId="{0D1E2960-D11A-4CDE-9FA1-E8A759DFAB9F}"/>
          </ac:spMkLst>
        </pc:spChg>
        <pc:spChg chg="add del mod">
          <ac:chgData name="Chan Zhi Wen, Ian" userId="10427a44-90a0-4c20-831c-e237817aaaf3" providerId="ADAL" clId="{0B48F2FE-2715-4866-BCD2-10EDD4181F33}" dt="2021-09-01T15:38:35.314" v="7897"/>
          <ac:spMkLst>
            <pc:docMk/>
            <pc:sldMk cId="4073596060" sldId="415"/>
            <ac:spMk id="314" creationId="{CF95D023-DBB6-4041-9A4D-EE8095AEBCE9}"/>
          </ac:spMkLst>
        </pc:spChg>
        <pc:spChg chg="add del mod">
          <ac:chgData name="Chan Zhi Wen, Ian" userId="10427a44-90a0-4c20-831c-e237817aaaf3" providerId="ADAL" clId="{0B48F2FE-2715-4866-BCD2-10EDD4181F33}" dt="2021-09-01T15:38:35.314" v="7897"/>
          <ac:spMkLst>
            <pc:docMk/>
            <pc:sldMk cId="4073596060" sldId="415"/>
            <ac:spMk id="315" creationId="{6FBF1DA0-BD05-4277-9B63-ED587E0FFAFF}"/>
          </ac:spMkLst>
        </pc:spChg>
        <pc:spChg chg="add del mod">
          <ac:chgData name="Chan Zhi Wen, Ian" userId="10427a44-90a0-4c20-831c-e237817aaaf3" providerId="ADAL" clId="{0B48F2FE-2715-4866-BCD2-10EDD4181F33}" dt="2021-09-01T15:38:53.684" v="7902" actId="478"/>
          <ac:spMkLst>
            <pc:docMk/>
            <pc:sldMk cId="4073596060" sldId="415"/>
            <ac:spMk id="316" creationId="{A3F504A6-25B3-49B8-81B4-19C44812C682}"/>
          </ac:spMkLst>
        </pc:spChg>
        <pc:spChg chg="add del mod">
          <ac:chgData name="Chan Zhi Wen, Ian" userId="10427a44-90a0-4c20-831c-e237817aaaf3" providerId="ADAL" clId="{0B48F2FE-2715-4866-BCD2-10EDD4181F33}" dt="2021-09-01T15:38:53.684" v="7902" actId="478"/>
          <ac:spMkLst>
            <pc:docMk/>
            <pc:sldMk cId="4073596060" sldId="415"/>
            <ac:spMk id="317" creationId="{1FF50CBB-5515-477D-AE8A-E5E3B64E4A7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18" creationId="{D59FF2F4-AF54-4B08-80C6-B852BC4CA864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19" creationId="{EBC7DF93-A08E-4D71-93DD-56DA6023496B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20" creationId="{5756A2C6-25F3-4946-A7C0-5E21C0DD0CE2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21" creationId="{96627BD5-C01F-4AF2-8EFD-3AE0EC9BED5B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22" creationId="{EFF77F6C-F671-4CC2-9601-807565BA0056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23" creationId="{B16F387E-FEF3-4A1E-82D6-5D7D70756DEF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24" creationId="{E4FFFBC7-8D8E-498E-BE7A-2DFA32BDD117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25" creationId="{EA14B69D-AAB1-4058-BB77-BBB4CA59CE35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26" creationId="{AB1BF006-8303-4698-8F61-CC2413D8C05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27" creationId="{6E18B5C6-BDDC-4082-BBD9-7F04E6797680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28" creationId="{E98C2E88-DE14-47B5-8D30-25056D28D86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29" creationId="{61A0F62D-0F92-4823-A3F7-C2ACCD222DB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30" creationId="{CAC6CAC0-DFD9-48D2-93B7-4DBD213FFF2E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31" creationId="{1C045F0C-3AC9-4B01-BF4F-5BAC049A69F8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32" creationId="{B68444B0-96B7-4308-9D44-53F9EB39E2C1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33" creationId="{B52F2B1F-0406-4944-9AE6-560DC453A5F3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34" creationId="{FC495DDE-0EB7-4823-9C06-3D58BF330A8F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35" creationId="{12CB4B43-C0A1-4DCC-B986-08261D422629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36" creationId="{3CF05FCC-16AC-437F-9CB3-F764CA539F5A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37" creationId="{D59F3EA4-7593-4607-8F90-C00B966E7E64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38" creationId="{65216EA0-2455-4333-B9FF-F319774F45E0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39" creationId="{936E642A-0FFC-463B-BEEA-E2E77371EB42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40" creationId="{2D57B181-790F-475F-9D35-1014454D15A2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43" creationId="{DB35451B-4D4A-4A63-BA90-E8872A3EC186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44" creationId="{4430C12F-9580-48D6-887F-5D92A68A306A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45" creationId="{647C4F10-87A2-4175-867F-C9A7C5C49095}"/>
          </ac:spMkLst>
        </pc:spChg>
        <pc:spChg chg="add mod">
          <ac:chgData name="Chan Zhi Wen, Ian" userId="10427a44-90a0-4c20-831c-e237817aaaf3" providerId="ADAL" clId="{0B48F2FE-2715-4866-BCD2-10EDD4181F33}" dt="2021-09-01T15:39:54.363" v="7926" actId="1036"/>
          <ac:spMkLst>
            <pc:docMk/>
            <pc:sldMk cId="4073596060" sldId="415"/>
            <ac:spMk id="346" creationId="{1794C4F0-5376-48FE-ADD3-D5DB3679DAB2}"/>
          </ac:spMkLst>
        </pc:spChg>
        <pc:spChg chg="add mod">
          <ac:chgData name="Chan Zhi Wen, Ian" userId="10427a44-90a0-4c20-831c-e237817aaaf3" providerId="ADAL" clId="{0B48F2FE-2715-4866-BCD2-10EDD4181F33}" dt="2021-09-01T15:39:58.525" v="7931" actId="1036"/>
          <ac:spMkLst>
            <pc:docMk/>
            <pc:sldMk cId="4073596060" sldId="415"/>
            <ac:spMk id="347" creationId="{A2187434-F8DD-4A66-B5D2-7875F97B2B77}"/>
          </ac:spMkLst>
        </pc:spChg>
        <pc:picChg chg="del">
          <ac:chgData name="Chan Zhi Wen, Ian" userId="10427a44-90a0-4c20-831c-e237817aaaf3" providerId="ADAL" clId="{0B48F2FE-2715-4866-BCD2-10EDD4181F33}" dt="2021-09-01T15:16:36.598" v="7210" actId="478"/>
          <ac:picMkLst>
            <pc:docMk/>
            <pc:sldMk cId="4073596060" sldId="415"/>
            <ac:picMk id="489" creationId="{447FC0BF-D9A9-457B-91D8-097C28167A66}"/>
          </ac:picMkLst>
        </pc:picChg>
        <pc:picChg chg="del">
          <ac:chgData name="Chan Zhi Wen, Ian" userId="10427a44-90a0-4c20-831c-e237817aaaf3" providerId="ADAL" clId="{0B48F2FE-2715-4866-BCD2-10EDD4181F33}" dt="2021-09-01T15:16:37.006" v="7211" actId="478"/>
          <ac:picMkLst>
            <pc:docMk/>
            <pc:sldMk cId="4073596060" sldId="415"/>
            <ac:picMk id="490" creationId="{402E58F6-711A-4593-B525-C951541A36E2}"/>
          </ac:picMkLst>
        </pc:picChg>
        <pc:picChg chg="del">
          <ac:chgData name="Chan Zhi Wen, Ian" userId="10427a44-90a0-4c20-831c-e237817aaaf3" providerId="ADAL" clId="{0B48F2FE-2715-4866-BCD2-10EDD4181F33}" dt="2021-09-01T15:16:36.173" v="7209" actId="478"/>
          <ac:picMkLst>
            <pc:docMk/>
            <pc:sldMk cId="4073596060" sldId="415"/>
            <ac:picMk id="491" creationId="{11D75A75-6E9C-4D05-8973-4222CAB64431}"/>
          </ac:picMkLst>
        </pc:picChg>
        <pc:picChg chg="del">
          <ac:chgData name="Chan Zhi Wen, Ian" userId="10427a44-90a0-4c20-831c-e237817aaaf3" providerId="ADAL" clId="{0B48F2FE-2715-4866-BCD2-10EDD4181F33}" dt="2021-09-01T15:16:35.667" v="7208" actId="478"/>
          <ac:picMkLst>
            <pc:docMk/>
            <pc:sldMk cId="4073596060" sldId="415"/>
            <ac:picMk id="492" creationId="{AC904E93-65ED-4653-9451-1CF3A4B3B0A7}"/>
          </ac:picMkLst>
        </pc:picChg>
      </pc:sldChg>
      <pc:sldChg chg="addSp delSp modSp add mod ord">
        <pc:chgData name="Chan Zhi Wen, Ian" userId="10427a44-90a0-4c20-831c-e237817aaaf3" providerId="ADAL" clId="{0B48F2FE-2715-4866-BCD2-10EDD4181F33}" dt="2021-09-02T06:55:04.689" v="15896" actId="1076"/>
        <pc:sldMkLst>
          <pc:docMk/>
          <pc:sldMk cId="1826163461" sldId="416"/>
        </pc:sldMkLst>
        <pc:spChg chg="mod">
          <ac:chgData name="Chan Zhi Wen, Ian" userId="10427a44-90a0-4c20-831c-e237817aaaf3" providerId="ADAL" clId="{0B48F2FE-2715-4866-BCD2-10EDD4181F33}" dt="2021-09-01T18:05:05.477" v="13758" actId="20577"/>
          <ac:spMkLst>
            <pc:docMk/>
            <pc:sldMk cId="1826163461" sldId="416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8:08:13.248" v="13896" actId="27636"/>
          <ac:spMkLst>
            <pc:docMk/>
            <pc:sldMk cId="1826163461" sldId="416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6:13:28.795" v="8948" actId="478"/>
          <ac:spMkLst>
            <pc:docMk/>
            <pc:sldMk cId="1826163461" sldId="416"/>
            <ac:spMk id="31" creationId="{6DEBEA51-B446-466C-BBFC-BB70A818A184}"/>
          </ac:spMkLst>
        </pc:spChg>
        <pc:spChg chg="del">
          <ac:chgData name="Chan Zhi Wen, Ian" userId="10427a44-90a0-4c20-831c-e237817aaaf3" providerId="ADAL" clId="{0B48F2FE-2715-4866-BCD2-10EDD4181F33}" dt="2021-09-01T16:13:30.640" v="8950" actId="478"/>
          <ac:spMkLst>
            <pc:docMk/>
            <pc:sldMk cId="1826163461" sldId="416"/>
            <ac:spMk id="32" creationId="{6779CF81-010B-447F-B2C0-955C4E11AE42}"/>
          </ac:spMkLst>
        </pc:spChg>
        <pc:spChg chg="add del mod">
          <ac:chgData name="Chan Zhi Wen, Ian" userId="10427a44-90a0-4c20-831c-e237817aaaf3" providerId="ADAL" clId="{0B48F2FE-2715-4866-BCD2-10EDD4181F33}" dt="2021-09-01T17:43:46.832" v="12904" actId="478"/>
          <ac:spMkLst>
            <pc:docMk/>
            <pc:sldMk cId="1826163461" sldId="416"/>
            <ac:spMk id="35" creationId="{DF0700D7-D1F5-46B5-9DD2-235CA23CEFB8}"/>
          </ac:spMkLst>
        </pc:spChg>
        <pc:spChg chg="add del mod">
          <ac:chgData name="Chan Zhi Wen, Ian" userId="10427a44-90a0-4c20-831c-e237817aaaf3" providerId="ADAL" clId="{0B48F2FE-2715-4866-BCD2-10EDD4181F33}" dt="2021-09-01T17:43:46.832" v="12904" actId="478"/>
          <ac:spMkLst>
            <pc:docMk/>
            <pc:sldMk cId="1826163461" sldId="416"/>
            <ac:spMk id="37" creationId="{EE15AEB9-DB73-4E47-AFFB-75789D7F2714}"/>
          </ac:spMkLst>
        </pc:spChg>
        <pc:spChg chg="add mod">
          <ac:chgData name="Chan Zhi Wen, Ian" userId="10427a44-90a0-4c20-831c-e237817aaaf3" providerId="ADAL" clId="{0B48F2FE-2715-4866-BCD2-10EDD4181F33}" dt="2021-09-01T18:07:22.474" v="13843" actId="1036"/>
          <ac:spMkLst>
            <pc:docMk/>
            <pc:sldMk cId="1826163461" sldId="416"/>
            <ac:spMk id="54" creationId="{754E230D-2E65-40F0-A9CD-1E5779AB1678}"/>
          </ac:spMkLst>
        </pc:spChg>
        <pc:spChg chg="add mod">
          <ac:chgData name="Chan Zhi Wen, Ian" userId="10427a44-90a0-4c20-831c-e237817aaaf3" providerId="ADAL" clId="{0B48F2FE-2715-4866-BCD2-10EDD4181F33}" dt="2021-09-01T18:07:17.519" v="13830" actId="1035"/>
          <ac:spMkLst>
            <pc:docMk/>
            <pc:sldMk cId="1826163461" sldId="416"/>
            <ac:spMk id="59" creationId="{CE00DC24-DB98-4284-80E2-E725549EFA63}"/>
          </ac:spMkLst>
        </pc:spChg>
        <pc:grpChg chg="del">
          <ac:chgData name="Chan Zhi Wen, Ian" userId="10427a44-90a0-4c20-831c-e237817aaaf3" providerId="ADAL" clId="{0B48F2FE-2715-4866-BCD2-10EDD4181F33}" dt="2021-09-01T16:13:27.024" v="8946" actId="478"/>
          <ac:grpSpMkLst>
            <pc:docMk/>
            <pc:sldMk cId="1826163461" sldId="416"/>
            <ac:grpSpMk id="10" creationId="{D9C95F70-BCD6-4451-A57A-FB46407062DF}"/>
          </ac:grpSpMkLst>
        </pc:grpChg>
        <pc:grpChg chg="del">
          <ac:chgData name="Chan Zhi Wen, Ian" userId="10427a44-90a0-4c20-831c-e237817aaaf3" providerId="ADAL" clId="{0B48F2FE-2715-4866-BCD2-10EDD4181F33}" dt="2021-09-01T16:09:58.586" v="8776" actId="478"/>
          <ac:grpSpMkLst>
            <pc:docMk/>
            <pc:sldMk cId="1826163461" sldId="416"/>
            <ac:grpSpMk id="23" creationId="{016D346C-02B2-4F23-9C0E-B32BA540BF55}"/>
          </ac:grpSpMkLst>
        </pc:grpChg>
        <pc:grpChg chg="del">
          <ac:chgData name="Chan Zhi Wen, Ian" userId="10427a44-90a0-4c20-831c-e237817aaaf3" providerId="ADAL" clId="{0B48F2FE-2715-4866-BCD2-10EDD4181F33}" dt="2021-09-01T16:09:58.586" v="8776" actId="478"/>
          <ac:grpSpMkLst>
            <pc:docMk/>
            <pc:sldMk cId="1826163461" sldId="416"/>
            <ac:grpSpMk id="24" creationId="{85BC3A2F-993D-4558-A4D3-EC16F200E7EA}"/>
          </ac:grpSpMkLst>
        </pc:grpChg>
        <pc:picChg chg="add mod">
          <ac:chgData name="Chan Zhi Wen, Ian" userId="10427a44-90a0-4c20-831c-e237817aaaf3" providerId="ADAL" clId="{0B48F2FE-2715-4866-BCD2-10EDD4181F33}" dt="2021-09-02T06:55:04.689" v="15896" actId="1076"/>
          <ac:picMkLst>
            <pc:docMk/>
            <pc:sldMk cId="1826163461" sldId="416"/>
            <ac:picMk id="6" creationId="{5E0F16FF-AD2A-4575-A32C-53BD3975577D}"/>
          </ac:picMkLst>
        </pc:picChg>
        <pc:picChg chg="add del mod modCrop">
          <ac:chgData name="Chan Zhi Wen, Ian" userId="10427a44-90a0-4c20-831c-e237817aaaf3" providerId="ADAL" clId="{0B48F2FE-2715-4866-BCD2-10EDD4181F33}" dt="2021-09-01T16:46:42.097" v="10218" actId="478"/>
          <ac:picMkLst>
            <pc:docMk/>
            <pc:sldMk cId="1826163461" sldId="416"/>
            <ac:picMk id="8" creationId="{ABED969F-D36D-470F-92FA-C56B5A9B0CE5}"/>
          </ac:picMkLst>
        </pc:picChg>
        <pc:picChg chg="del">
          <ac:chgData name="Chan Zhi Wen, Ian" userId="10427a44-90a0-4c20-831c-e237817aaaf3" providerId="ADAL" clId="{0B48F2FE-2715-4866-BCD2-10EDD4181F33}" dt="2021-09-01T16:13:27.927" v="8947" actId="478"/>
          <ac:picMkLst>
            <pc:docMk/>
            <pc:sldMk cId="1826163461" sldId="416"/>
            <ac:picMk id="9" creationId="{F020169F-15BD-46D5-ABD5-2B4D4D507BC3}"/>
          </ac:picMkLst>
        </pc:picChg>
        <pc:picChg chg="add del mod">
          <ac:chgData name="Chan Zhi Wen, Ian" userId="10427a44-90a0-4c20-831c-e237817aaaf3" providerId="ADAL" clId="{0B48F2FE-2715-4866-BCD2-10EDD4181F33}" dt="2021-09-01T16:46:42.097" v="10218" actId="478"/>
          <ac:picMkLst>
            <pc:docMk/>
            <pc:sldMk cId="1826163461" sldId="416"/>
            <ac:picMk id="14" creationId="{EACCF8F6-290F-4782-9F2C-FE509B152690}"/>
          </ac:picMkLst>
        </pc:picChg>
        <pc:picChg chg="del">
          <ac:chgData name="Chan Zhi Wen, Ian" userId="10427a44-90a0-4c20-831c-e237817aaaf3" providerId="ADAL" clId="{0B48F2FE-2715-4866-BCD2-10EDD4181F33}" dt="2021-09-01T16:13:29.373" v="8949" actId="478"/>
          <ac:picMkLst>
            <pc:docMk/>
            <pc:sldMk cId="1826163461" sldId="416"/>
            <ac:picMk id="22" creationId="{65E29816-E1E1-4FDC-AD7D-64A6A7702C3E}"/>
          </ac:picMkLst>
        </pc:picChg>
        <pc:picChg chg="add del mod modCrop">
          <ac:chgData name="Chan Zhi Wen, Ian" userId="10427a44-90a0-4c20-831c-e237817aaaf3" providerId="ADAL" clId="{0B48F2FE-2715-4866-BCD2-10EDD4181F33}" dt="2021-09-01T16:46:42.097" v="10218" actId="478"/>
          <ac:picMkLst>
            <pc:docMk/>
            <pc:sldMk cId="1826163461" sldId="416"/>
            <ac:picMk id="33" creationId="{E9FCAC87-7002-42FF-8C4B-4AB1582E65E0}"/>
          </ac:picMkLst>
        </pc:picChg>
        <pc:picChg chg="add del mod">
          <ac:chgData name="Chan Zhi Wen, Ian" userId="10427a44-90a0-4c20-831c-e237817aaaf3" providerId="ADAL" clId="{0B48F2FE-2715-4866-BCD2-10EDD4181F33}" dt="2021-09-01T17:43:44.941" v="12903" actId="478"/>
          <ac:picMkLst>
            <pc:docMk/>
            <pc:sldMk cId="1826163461" sldId="416"/>
            <ac:picMk id="39" creationId="{36BA926D-140B-4216-98F4-4692ED73FBBE}"/>
          </ac:picMkLst>
        </pc:picChg>
        <pc:picChg chg="add del mod">
          <ac:chgData name="Chan Zhi Wen, Ian" userId="10427a44-90a0-4c20-831c-e237817aaaf3" providerId="ADAL" clId="{0B48F2FE-2715-4866-BCD2-10EDD4181F33}" dt="2021-09-01T17:43:44.941" v="12903" actId="478"/>
          <ac:picMkLst>
            <pc:docMk/>
            <pc:sldMk cId="1826163461" sldId="416"/>
            <ac:picMk id="45" creationId="{8196E87B-6448-4F9F-9C63-F3A0A70913DA}"/>
          </ac:picMkLst>
        </pc:picChg>
        <pc:picChg chg="add del mod">
          <ac:chgData name="Chan Zhi Wen, Ian" userId="10427a44-90a0-4c20-831c-e237817aaaf3" providerId="ADAL" clId="{0B48F2FE-2715-4866-BCD2-10EDD4181F33}" dt="2021-09-02T06:54:54.847" v="15891" actId="478"/>
          <ac:picMkLst>
            <pc:docMk/>
            <pc:sldMk cId="1826163461" sldId="416"/>
            <ac:picMk id="57" creationId="{C28C9AF5-2948-47F5-8814-C8611E3008F9}"/>
          </ac:picMkLst>
        </pc:picChg>
        <pc:cxnChg chg="add del mod">
          <ac:chgData name="Chan Zhi Wen, Ian" userId="10427a44-90a0-4c20-831c-e237817aaaf3" providerId="ADAL" clId="{0B48F2FE-2715-4866-BCD2-10EDD4181F33}" dt="2021-09-01T17:43:46.832" v="12904" actId="478"/>
          <ac:cxnSpMkLst>
            <pc:docMk/>
            <pc:sldMk cId="1826163461" sldId="416"/>
            <ac:cxnSpMk id="34" creationId="{BB8B9555-FE4E-4E57-B326-0B8F2B9EDADD}"/>
          </ac:cxnSpMkLst>
        </pc:cxnChg>
        <pc:cxnChg chg="add del mod">
          <ac:chgData name="Chan Zhi Wen, Ian" userId="10427a44-90a0-4c20-831c-e237817aaaf3" providerId="ADAL" clId="{0B48F2FE-2715-4866-BCD2-10EDD4181F33}" dt="2021-09-01T17:43:46.832" v="12904" actId="478"/>
          <ac:cxnSpMkLst>
            <pc:docMk/>
            <pc:sldMk cId="1826163461" sldId="416"/>
            <ac:cxnSpMk id="36" creationId="{29761907-B03C-4875-B4C3-C80A076A7D04}"/>
          </ac:cxnSpMkLst>
        </pc:cxnChg>
        <pc:cxnChg chg="add del mod">
          <ac:chgData name="Chan Zhi Wen, Ian" userId="10427a44-90a0-4c20-831c-e237817aaaf3" providerId="ADAL" clId="{0B48F2FE-2715-4866-BCD2-10EDD4181F33}" dt="2021-09-01T16:27:17.699" v="9369" actId="478"/>
          <ac:cxnSpMkLst>
            <pc:docMk/>
            <pc:sldMk cId="1826163461" sldId="416"/>
            <ac:cxnSpMk id="38" creationId="{4EB04413-8C93-49A9-ACF6-650F348D72E2}"/>
          </ac:cxnSpMkLst>
        </pc:cxnChg>
        <pc:cxnChg chg="add mod">
          <ac:chgData name="Chan Zhi Wen, Ian" userId="10427a44-90a0-4c20-831c-e237817aaaf3" providerId="ADAL" clId="{0B48F2FE-2715-4866-BCD2-10EDD4181F33}" dt="2021-09-01T18:07:17.519" v="13830" actId="1035"/>
          <ac:cxnSpMkLst>
            <pc:docMk/>
            <pc:sldMk cId="1826163461" sldId="416"/>
            <ac:cxnSpMk id="53" creationId="{FE1BEEBC-9D3C-45F0-AA1C-F18A3EEF8E08}"/>
          </ac:cxnSpMkLst>
        </pc:cxnChg>
      </pc:sldChg>
      <pc:sldChg chg="addSp delSp modSp add mod ord">
        <pc:chgData name="Chan Zhi Wen, Ian" userId="10427a44-90a0-4c20-831c-e237817aaaf3" providerId="ADAL" clId="{0B48F2FE-2715-4866-BCD2-10EDD4181F33}" dt="2021-09-01T18:07:48.755" v="13878" actId="20577"/>
        <pc:sldMkLst>
          <pc:docMk/>
          <pc:sldMk cId="3013381617" sldId="417"/>
        </pc:sldMkLst>
        <pc:spChg chg="mod">
          <ac:chgData name="Chan Zhi Wen, Ian" userId="10427a44-90a0-4c20-831c-e237817aaaf3" providerId="ADAL" clId="{0B48F2FE-2715-4866-BCD2-10EDD4181F33}" dt="2021-09-01T18:04:57.388" v="13756"/>
          <ac:spMkLst>
            <pc:docMk/>
            <pc:sldMk cId="3013381617" sldId="417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8:07:48.755" v="13878" actId="20577"/>
          <ac:spMkLst>
            <pc:docMk/>
            <pc:sldMk cId="3013381617" sldId="417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6:35:25.699" v="9718" actId="478"/>
          <ac:spMkLst>
            <pc:docMk/>
            <pc:sldMk cId="3013381617" sldId="417"/>
            <ac:spMk id="31" creationId="{6DEBEA51-B446-466C-BBFC-BB70A818A184}"/>
          </ac:spMkLst>
        </pc:spChg>
        <pc:spChg chg="del">
          <ac:chgData name="Chan Zhi Wen, Ian" userId="10427a44-90a0-4c20-831c-e237817aaaf3" providerId="ADAL" clId="{0B48F2FE-2715-4866-BCD2-10EDD4181F33}" dt="2021-09-01T16:35:25.699" v="9718" actId="478"/>
          <ac:spMkLst>
            <pc:docMk/>
            <pc:sldMk cId="3013381617" sldId="417"/>
            <ac:spMk id="32" creationId="{6779CF81-010B-447F-B2C0-955C4E11AE42}"/>
          </ac:spMkLst>
        </pc:spChg>
        <pc:spChg chg="del">
          <ac:chgData name="Chan Zhi Wen, Ian" userId="10427a44-90a0-4c20-831c-e237817aaaf3" providerId="ADAL" clId="{0B48F2FE-2715-4866-BCD2-10EDD4181F33}" dt="2021-09-01T16:35:25.699" v="9718" actId="478"/>
          <ac:spMkLst>
            <pc:docMk/>
            <pc:sldMk cId="3013381617" sldId="417"/>
            <ac:spMk id="33" creationId="{18DDF00C-708F-487D-9259-9D9E0556BB4E}"/>
          </ac:spMkLst>
        </pc:spChg>
        <pc:grpChg chg="del">
          <ac:chgData name="Chan Zhi Wen, Ian" userId="10427a44-90a0-4c20-831c-e237817aaaf3" providerId="ADAL" clId="{0B48F2FE-2715-4866-BCD2-10EDD4181F33}" dt="2021-09-01T16:35:25.699" v="9718" actId="478"/>
          <ac:grpSpMkLst>
            <pc:docMk/>
            <pc:sldMk cId="3013381617" sldId="417"/>
            <ac:grpSpMk id="10" creationId="{D9C95F70-BCD6-4451-A57A-FB46407062DF}"/>
          </ac:grpSpMkLst>
        </pc:grpChg>
        <pc:grpChg chg="del">
          <ac:chgData name="Chan Zhi Wen, Ian" userId="10427a44-90a0-4c20-831c-e237817aaaf3" providerId="ADAL" clId="{0B48F2FE-2715-4866-BCD2-10EDD4181F33}" dt="2021-09-01T16:32:40.569" v="9717" actId="478"/>
          <ac:grpSpMkLst>
            <pc:docMk/>
            <pc:sldMk cId="3013381617" sldId="417"/>
            <ac:grpSpMk id="23" creationId="{016D346C-02B2-4F23-9C0E-B32BA540BF55}"/>
          </ac:grpSpMkLst>
        </pc:grpChg>
        <pc:grpChg chg="del">
          <ac:chgData name="Chan Zhi Wen, Ian" userId="10427a44-90a0-4c20-831c-e237817aaaf3" providerId="ADAL" clId="{0B48F2FE-2715-4866-BCD2-10EDD4181F33}" dt="2021-09-01T16:32:40.569" v="9717" actId="478"/>
          <ac:grpSpMkLst>
            <pc:docMk/>
            <pc:sldMk cId="3013381617" sldId="417"/>
            <ac:grpSpMk id="24" creationId="{85BC3A2F-993D-4558-A4D3-EC16F200E7EA}"/>
          </ac:grpSpMkLst>
        </pc:grpChg>
        <pc:picChg chg="add del mod">
          <ac:chgData name="Chan Zhi Wen, Ian" userId="10427a44-90a0-4c20-831c-e237817aaaf3" providerId="ADAL" clId="{0B48F2FE-2715-4866-BCD2-10EDD4181F33}" dt="2021-09-01T16:45:18.969" v="10168" actId="478"/>
          <ac:picMkLst>
            <pc:docMk/>
            <pc:sldMk cId="3013381617" sldId="417"/>
            <ac:picMk id="8" creationId="{F449D9A9-D19D-47A5-89F3-5418A5961E25}"/>
          </ac:picMkLst>
        </pc:picChg>
        <pc:picChg chg="del">
          <ac:chgData name="Chan Zhi Wen, Ian" userId="10427a44-90a0-4c20-831c-e237817aaaf3" providerId="ADAL" clId="{0B48F2FE-2715-4866-BCD2-10EDD4181F33}" dt="2021-09-01T16:35:25.699" v="9718" actId="478"/>
          <ac:picMkLst>
            <pc:docMk/>
            <pc:sldMk cId="3013381617" sldId="417"/>
            <ac:picMk id="9" creationId="{F020169F-15BD-46D5-ABD5-2B4D4D507BC3}"/>
          </ac:picMkLst>
        </pc:picChg>
        <pc:picChg chg="add mod">
          <ac:chgData name="Chan Zhi Wen, Ian" userId="10427a44-90a0-4c20-831c-e237817aaaf3" providerId="ADAL" clId="{0B48F2FE-2715-4866-BCD2-10EDD4181F33}" dt="2021-09-01T16:52:21.774" v="10426" actId="14100"/>
          <ac:picMkLst>
            <pc:docMk/>
            <pc:sldMk cId="3013381617" sldId="417"/>
            <ac:picMk id="14" creationId="{4CB67788-A94D-4033-A78E-393C6BC80622}"/>
          </ac:picMkLst>
        </pc:picChg>
        <pc:picChg chg="del">
          <ac:chgData name="Chan Zhi Wen, Ian" userId="10427a44-90a0-4c20-831c-e237817aaaf3" providerId="ADAL" clId="{0B48F2FE-2715-4866-BCD2-10EDD4181F33}" dt="2021-09-01T16:35:27.441" v="9719" actId="478"/>
          <ac:picMkLst>
            <pc:docMk/>
            <pc:sldMk cId="3013381617" sldId="417"/>
            <ac:picMk id="22" creationId="{65E29816-E1E1-4FDC-AD7D-64A6A7702C3E}"/>
          </ac:picMkLst>
        </pc:picChg>
        <pc:picChg chg="add mod">
          <ac:chgData name="Chan Zhi Wen, Ian" userId="10427a44-90a0-4c20-831c-e237817aaaf3" providerId="ADAL" clId="{0B48F2FE-2715-4866-BCD2-10EDD4181F33}" dt="2021-09-01T16:35:34.211" v="9723" actId="571"/>
          <ac:picMkLst>
            <pc:docMk/>
            <pc:sldMk cId="3013381617" sldId="417"/>
            <ac:picMk id="34" creationId="{DF489898-1B84-41FB-84DD-AC14E573502D}"/>
          </ac:picMkLst>
        </pc:picChg>
      </pc:sldChg>
      <pc:sldChg chg="addSp delSp modSp add mod ord">
        <pc:chgData name="Chan Zhi Wen, Ian" userId="10427a44-90a0-4c20-831c-e237817aaaf3" providerId="ADAL" clId="{0B48F2FE-2715-4866-BCD2-10EDD4181F33}" dt="2021-09-01T18:04:54.681" v="13755"/>
        <pc:sldMkLst>
          <pc:docMk/>
          <pc:sldMk cId="2299797136" sldId="418"/>
        </pc:sldMkLst>
        <pc:spChg chg="mod">
          <ac:chgData name="Chan Zhi Wen, Ian" userId="10427a44-90a0-4c20-831c-e237817aaaf3" providerId="ADAL" clId="{0B48F2FE-2715-4866-BCD2-10EDD4181F33}" dt="2021-09-01T18:04:54.681" v="13755"/>
          <ac:spMkLst>
            <pc:docMk/>
            <pc:sldMk cId="2299797136" sldId="418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6:59:16.002" v="10691" actId="20577"/>
          <ac:spMkLst>
            <pc:docMk/>
            <pc:sldMk cId="2299797136" sldId="41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1T16:43:27.556" v="10163" actId="1076"/>
          <ac:spMkLst>
            <pc:docMk/>
            <pc:sldMk cId="2299797136" sldId="418"/>
            <ac:spMk id="19" creationId="{70296041-8A36-4B80-A5AB-ECC2C77FE2C6}"/>
          </ac:spMkLst>
        </pc:spChg>
        <pc:spChg chg="add mod">
          <ac:chgData name="Chan Zhi Wen, Ian" userId="10427a44-90a0-4c20-831c-e237817aaaf3" providerId="ADAL" clId="{0B48F2FE-2715-4866-BCD2-10EDD4181F33}" dt="2021-09-01T16:59:01.082" v="10673" actId="1076"/>
          <ac:spMkLst>
            <pc:docMk/>
            <pc:sldMk cId="2299797136" sldId="418"/>
            <ac:spMk id="24" creationId="{0CFEAB4C-7BE7-4C3B-AA33-5C41DF05F363}"/>
          </ac:spMkLst>
        </pc:spChg>
        <pc:spChg chg="add mod">
          <ac:chgData name="Chan Zhi Wen, Ian" userId="10427a44-90a0-4c20-831c-e237817aaaf3" providerId="ADAL" clId="{0B48F2FE-2715-4866-BCD2-10EDD4181F33}" dt="2021-09-01T16:57:49.594" v="10551" actId="1038"/>
          <ac:spMkLst>
            <pc:docMk/>
            <pc:sldMk cId="2299797136" sldId="418"/>
            <ac:spMk id="25" creationId="{5DC45565-1668-4436-A6B0-809C10D35A95}"/>
          </ac:spMkLst>
        </pc:spChg>
        <pc:spChg chg="del">
          <ac:chgData name="Chan Zhi Wen, Ian" userId="10427a44-90a0-4c20-831c-e237817aaaf3" providerId="ADAL" clId="{0B48F2FE-2715-4866-BCD2-10EDD4181F33}" dt="2021-09-01T16:37:49.269" v="9833" actId="478"/>
          <ac:spMkLst>
            <pc:docMk/>
            <pc:sldMk cId="2299797136" sldId="418"/>
            <ac:spMk id="35" creationId="{DF0700D7-D1F5-46B5-9DD2-235CA23CEFB8}"/>
          </ac:spMkLst>
        </pc:spChg>
        <pc:spChg chg="del">
          <ac:chgData name="Chan Zhi Wen, Ian" userId="10427a44-90a0-4c20-831c-e237817aaaf3" providerId="ADAL" clId="{0B48F2FE-2715-4866-BCD2-10EDD4181F33}" dt="2021-09-01T16:37:49.269" v="9833" actId="478"/>
          <ac:spMkLst>
            <pc:docMk/>
            <pc:sldMk cId="2299797136" sldId="418"/>
            <ac:spMk id="37" creationId="{EE15AEB9-DB73-4E47-AFFB-75789D7F2714}"/>
          </ac:spMkLst>
        </pc:spChg>
        <pc:spChg chg="add mod">
          <ac:chgData name="Chan Zhi Wen, Ian" userId="10427a44-90a0-4c20-831c-e237817aaaf3" providerId="ADAL" clId="{0B48F2FE-2715-4866-BCD2-10EDD4181F33}" dt="2021-09-01T17:34:13.025" v="12350" actId="1037"/>
          <ac:spMkLst>
            <pc:docMk/>
            <pc:sldMk cId="2299797136" sldId="418"/>
            <ac:spMk id="38" creationId="{84DB2AFA-75BB-4ABB-8271-DE6B5077D36C}"/>
          </ac:spMkLst>
        </pc:spChg>
        <pc:picChg chg="add mod modCrop">
          <ac:chgData name="Chan Zhi Wen, Ian" userId="10427a44-90a0-4c20-831c-e237817aaaf3" providerId="ADAL" clId="{0B48F2FE-2715-4866-BCD2-10EDD4181F33}" dt="2021-09-01T16:41:12.061" v="9894" actId="732"/>
          <ac:picMkLst>
            <pc:docMk/>
            <pc:sldMk cId="2299797136" sldId="418"/>
            <ac:picMk id="6" creationId="{0C35BBCF-D786-4E4C-AB02-8BBC61E90A4B}"/>
          </ac:picMkLst>
        </pc:picChg>
        <pc:picChg chg="del">
          <ac:chgData name="Chan Zhi Wen, Ian" userId="10427a44-90a0-4c20-831c-e237817aaaf3" providerId="ADAL" clId="{0B48F2FE-2715-4866-BCD2-10EDD4181F33}" dt="2021-09-01T16:39:53.984" v="9841" actId="478"/>
          <ac:picMkLst>
            <pc:docMk/>
            <pc:sldMk cId="2299797136" sldId="418"/>
            <ac:picMk id="8" creationId="{ABED969F-D36D-470F-92FA-C56B5A9B0CE5}"/>
          </ac:picMkLst>
        </pc:picChg>
        <pc:picChg chg="mod">
          <ac:chgData name="Chan Zhi Wen, Ian" userId="10427a44-90a0-4c20-831c-e237817aaaf3" providerId="ADAL" clId="{0B48F2FE-2715-4866-BCD2-10EDD4181F33}" dt="2021-09-01T16:39:58.468" v="9882" actId="1035"/>
          <ac:picMkLst>
            <pc:docMk/>
            <pc:sldMk cId="2299797136" sldId="418"/>
            <ac:picMk id="14" creationId="{EACCF8F6-290F-4782-9F2C-FE509B152690}"/>
          </ac:picMkLst>
        </pc:picChg>
        <pc:picChg chg="add del mod">
          <ac:chgData name="Chan Zhi Wen, Ian" userId="10427a44-90a0-4c20-831c-e237817aaaf3" providerId="ADAL" clId="{0B48F2FE-2715-4866-BCD2-10EDD4181F33}" dt="2021-09-01T16:41:28.241" v="9897" actId="478"/>
          <ac:picMkLst>
            <pc:docMk/>
            <pc:sldMk cId="2299797136" sldId="418"/>
            <ac:picMk id="16" creationId="{FB09AA2E-71FE-4947-9D19-F1E34170EC0E}"/>
          </ac:picMkLst>
        </pc:picChg>
        <pc:picChg chg="add mod modCrop">
          <ac:chgData name="Chan Zhi Wen, Ian" userId="10427a44-90a0-4c20-831c-e237817aaaf3" providerId="ADAL" clId="{0B48F2FE-2715-4866-BCD2-10EDD4181F33}" dt="2021-09-01T16:41:20.251" v="9895" actId="1076"/>
          <ac:picMkLst>
            <pc:docMk/>
            <pc:sldMk cId="2299797136" sldId="418"/>
            <ac:picMk id="17" creationId="{9E086B61-CAAB-4739-A901-76A4D8908ADD}"/>
          </ac:picMkLst>
        </pc:picChg>
        <pc:picChg chg="del">
          <ac:chgData name="Chan Zhi Wen, Ian" userId="10427a44-90a0-4c20-831c-e237817aaaf3" providerId="ADAL" clId="{0B48F2FE-2715-4866-BCD2-10EDD4181F33}" dt="2021-09-01T16:39:51.912" v="9840" actId="478"/>
          <ac:picMkLst>
            <pc:docMk/>
            <pc:sldMk cId="2299797136" sldId="418"/>
            <ac:picMk id="33" creationId="{E9FCAC87-7002-42FF-8C4B-4AB1582E65E0}"/>
          </ac:picMkLst>
        </pc:picChg>
        <pc:picChg chg="del">
          <ac:chgData name="Chan Zhi Wen, Ian" userId="10427a44-90a0-4c20-831c-e237817aaaf3" providerId="ADAL" clId="{0B48F2FE-2715-4866-BCD2-10EDD4181F33}" dt="2021-09-01T16:37:49.269" v="9833" actId="478"/>
          <ac:picMkLst>
            <pc:docMk/>
            <pc:sldMk cId="2299797136" sldId="418"/>
            <ac:picMk id="39" creationId="{36BA926D-140B-4216-98F4-4692ED73FBBE}"/>
          </ac:picMkLst>
        </pc:picChg>
        <pc:picChg chg="del">
          <ac:chgData name="Chan Zhi Wen, Ian" userId="10427a44-90a0-4c20-831c-e237817aaaf3" providerId="ADAL" clId="{0B48F2FE-2715-4866-BCD2-10EDD4181F33}" dt="2021-09-01T16:37:49.269" v="9833" actId="478"/>
          <ac:picMkLst>
            <pc:docMk/>
            <pc:sldMk cId="2299797136" sldId="418"/>
            <ac:picMk id="45" creationId="{8196E87B-6448-4F9F-9C63-F3A0A70913DA}"/>
          </ac:picMkLst>
        </pc:picChg>
        <pc:cxnChg chg="add mod">
          <ac:chgData name="Chan Zhi Wen, Ian" userId="10427a44-90a0-4c20-831c-e237817aaaf3" providerId="ADAL" clId="{0B48F2FE-2715-4866-BCD2-10EDD4181F33}" dt="2021-09-01T16:43:55.245" v="10164" actId="14100"/>
          <ac:cxnSpMkLst>
            <pc:docMk/>
            <pc:sldMk cId="2299797136" sldId="418"/>
            <ac:cxnSpMk id="18" creationId="{DB50B816-8D41-4998-9DE2-807F2DBF6B37}"/>
          </ac:cxnSpMkLst>
        </pc:cxnChg>
        <pc:cxnChg chg="add mod">
          <ac:chgData name="Chan Zhi Wen, Ian" userId="10427a44-90a0-4c20-831c-e237817aaaf3" providerId="ADAL" clId="{0B48F2FE-2715-4866-BCD2-10EDD4181F33}" dt="2021-09-01T16:58:58.110" v="10672" actId="14100"/>
          <ac:cxnSpMkLst>
            <pc:docMk/>
            <pc:sldMk cId="2299797136" sldId="418"/>
            <ac:cxnSpMk id="23" creationId="{DD954D13-BCE4-43BE-9641-67A836A12846}"/>
          </ac:cxnSpMkLst>
        </pc:cxnChg>
        <pc:cxnChg chg="add mod">
          <ac:chgData name="Chan Zhi Wen, Ian" userId="10427a44-90a0-4c20-831c-e237817aaaf3" providerId="ADAL" clId="{0B48F2FE-2715-4866-BCD2-10EDD4181F33}" dt="2021-09-01T17:34:18.299" v="12352" actId="14100"/>
          <ac:cxnSpMkLst>
            <pc:docMk/>
            <pc:sldMk cId="2299797136" sldId="418"/>
            <ac:cxnSpMk id="32" creationId="{11599AAD-F2AC-42AD-9381-04EB54452D11}"/>
          </ac:cxnSpMkLst>
        </pc:cxnChg>
        <pc:cxnChg chg="del">
          <ac:chgData name="Chan Zhi Wen, Ian" userId="10427a44-90a0-4c20-831c-e237817aaaf3" providerId="ADAL" clId="{0B48F2FE-2715-4866-BCD2-10EDD4181F33}" dt="2021-09-01T16:37:49.269" v="9833" actId="478"/>
          <ac:cxnSpMkLst>
            <pc:docMk/>
            <pc:sldMk cId="2299797136" sldId="418"/>
            <ac:cxnSpMk id="34" creationId="{BB8B9555-FE4E-4E57-B326-0B8F2B9EDADD}"/>
          </ac:cxnSpMkLst>
        </pc:cxnChg>
        <pc:cxnChg chg="del">
          <ac:chgData name="Chan Zhi Wen, Ian" userId="10427a44-90a0-4c20-831c-e237817aaaf3" providerId="ADAL" clId="{0B48F2FE-2715-4866-BCD2-10EDD4181F33}" dt="2021-09-01T16:37:49.269" v="9833" actId="478"/>
          <ac:cxnSpMkLst>
            <pc:docMk/>
            <pc:sldMk cId="2299797136" sldId="418"/>
            <ac:cxnSpMk id="36" creationId="{29761907-B03C-4875-B4C3-C80A076A7D04}"/>
          </ac:cxnSpMkLst>
        </pc:cxnChg>
      </pc:sldChg>
      <pc:sldChg chg="modSp add mod">
        <pc:chgData name="Chan Zhi Wen, Ian" userId="10427a44-90a0-4c20-831c-e237817aaaf3" providerId="ADAL" clId="{0B48F2FE-2715-4866-BCD2-10EDD4181F33}" dt="2021-09-01T17:11:48.172" v="10943" actId="20577"/>
        <pc:sldMkLst>
          <pc:docMk/>
          <pc:sldMk cId="857503962" sldId="419"/>
        </pc:sldMkLst>
        <pc:spChg chg="mod">
          <ac:chgData name="Chan Zhi Wen, Ian" userId="10427a44-90a0-4c20-831c-e237817aaaf3" providerId="ADAL" clId="{0B48F2FE-2715-4866-BCD2-10EDD4181F33}" dt="2021-09-01T17:11:48.172" v="10943" actId="20577"/>
          <ac:spMkLst>
            <pc:docMk/>
            <pc:sldMk cId="857503962" sldId="419"/>
            <ac:spMk id="2" creationId="{A26C2038-4E1A-4E26-99ED-E98533277339}"/>
          </ac:spMkLst>
        </pc:spChg>
      </pc:sldChg>
      <pc:sldChg chg="addSp delSp modSp add mod">
        <pc:chgData name="Chan Zhi Wen, Ian" userId="10427a44-90a0-4c20-831c-e237817aaaf3" providerId="ADAL" clId="{0B48F2FE-2715-4866-BCD2-10EDD4181F33}" dt="2021-09-02T09:33:10.816" v="18732" actId="113"/>
        <pc:sldMkLst>
          <pc:docMk/>
          <pc:sldMk cId="3414351515" sldId="420"/>
        </pc:sldMkLst>
        <pc:spChg chg="mod">
          <ac:chgData name="Chan Zhi Wen, Ian" userId="10427a44-90a0-4c20-831c-e237817aaaf3" providerId="ADAL" clId="{0B48F2FE-2715-4866-BCD2-10EDD4181F33}" dt="2021-09-02T09:19:13.670" v="18235" actId="20577"/>
          <ac:spMkLst>
            <pc:docMk/>
            <pc:sldMk cId="3414351515" sldId="420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9:33:10.816" v="18732" actId="113"/>
          <ac:spMkLst>
            <pc:docMk/>
            <pc:sldMk cId="3414351515" sldId="420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7:12:13.869" v="10946" actId="478"/>
          <ac:spMkLst>
            <pc:docMk/>
            <pc:sldMk cId="3414351515" sldId="420"/>
            <ac:spMk id="13" creationId="{E6617B09-361B-4517-A389-DC6D04504E98}"/>
          </ac:spMkLst>
        </pc:spChg>
        <pc:picChg chg="add del mod">
          <ac:chgData name="Chan Zhi Wen, Ian" userId="10427a44-90a0-4c20-831c-e237817aaaf3" providerId="ADAL" clId="{0B48F2FE-2715-4866-BCD2-10EDD4181F33}" dt="2021-09-02T09:19:29.614" v="18236" actId="478"/>
          <ac:picMkLst>
            <pc:docMk/>
            <pc:sldMk cId="3414351515" sldId="420"/>
            <ac:picMk id="6" creationId="{A2841E23-9F8D-4ECB-8870-FF975A1A5384}"/>
          </ac:picMkLst>
        </pc:picChg>
        <pc:picChg chg="add mod">
          <ac:chgData name="Chan Zhi Wen, Ian" userId="10427a44-90a0-4c20-831c-e237817aaaf3" providerId="ADAL" clId="{0B48F2FE-2715-4866-BCD2-10EDD4181F33}" dt="2021-09-02T09:21:05.701" v="18238" actId="1076"/>
          <ac:picMkLst>
            <pc:docMk/>
            <pc:sldMk cId="3414351515" sldId="420"/>
            <ac:picMk id="7" creationId="{CE8FE888-0B37-4B3A-AF20-4BA2189540E4}"/>
          </ac:picMkLst>
        </pc:picChg>
        <pc:picChg chg="del">
          <ac:chgData name="Chan Zhi Wen, Ian" userId="10427a44-90a0-4c20-831c-e237817aaaf3" providerId="ADAL" clId="{0B48F2FE-2715-4866-BCD2-10EDD4181F33}" dt="2021-09-01T17:12:13.869" v="10946" actId="478"/>
          <ac:picMkLst>
            <pc:docMk/>
            <pc:sldMk cId="3414351515" sldId="420"/>
            <ac:picMk id="8" creationId="{F2F31E95-6A2F-49CA-97C3-BA9A1E75348C}"/>
          </ac:picMkLst>
        </pc:picChg>
        <pc:picChg chg="del">
          <ac:chgData name="Chan Zhi Wen, Ian" userId="10427a44-90a0-4c20-831c-e237817aaaf3" providerId="ADAL" clId="{0B48F2FE-2715-4866-BCD2-10EDD4181F33}" dt="2021-09-01T17:12:13.869" v="10946" actId="478"/>
          <ac:picMkLst>
            <pc:docMk/>
            <pc:sldMk cId="3414351515" sldId="420"/>
            <ac:picMk id="10" creationId="{0AD0644F-9D22-4330-B2CD-89667CD220B6}"/>
          </ac:picMkLst>
        </pc:picChg>
        <pc:picChg chg="del">
          <ac:chgData name="Chan Zhi Wen, Ian" userId="10427a44-90a0-4c20-831c-e237817aaaf3" providerId="ADAL" clId="{0B48F2FE-2715-4866-BCD2-10EDD4181F33}" dt="2021-09-01T17:12:13.869" v="10946" actId="478"/>
          <ac:picMkLst>
            <pc:docMk/>
            <pc:sldMk cId="3414351515" sldId="420"/>
            <ac:picMk id="12" creationId="{73809BAA-476A-4E58-BB9C-AEEA29C6C1E4}"/>
          </ac:picMkLst>
        </pc:picChg>
      </pc:sldChg>
      <pc:sldChg chg="addSp delSp modSp add mod">
        <pc:chgData name="Chan Zhi Wen, Ian" userId="10427a44-90a0-4c20-831c-e237817aaaf3" providerId="ADAL" clId="{0B48F2FE-2715-4866-BCD2-10EDD4181F33}" dt="2021-09-01T18:01:10.149" v="13744" actId="20577"/>
        <pc:sldMkLst>
          <pc:docMk/>
          <pc:sldMk cId="9549184" sldId="421"/>
        </pc:sldMkLst>
        <pc:spChg chg="mod">
          <ac:chgData name="Chan Zhi Wen, Ian" userId="10427a44-90a0-4c20-831c-e237817aaaf3" providerId="ADAL" clId="{0B48F2FE-2715-4866-BCD2-10EDD4181F33}" dt="2021-09-01T17:17:42.861" v="11285" actId="20577"/>
          <ac:spMkLst>
            <pc:docMk/>
            <pc:sldMk cId="9549184" sldId="421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8:01:10.149" v="13744" actId="20577"/>
          <ac:spMkLst>
            <pc:docMk/>
            <pc:sldMk cId="9549184" sldId="421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7:48:43.028" v="13222" actId="478"/>
          <ac:spMkLst>
            <pc:docMk/>
            <pc:sldMk cId="9549184" sldId="421"/>
            <ac:spMk id="35" creationId="{DF0700D7-D1F5-46B5-9DD2-235CA23CEFB8}"/>
          </ac:spMkLst>
        </pc:spChg>
        <pc:spChg chg="del">
          <ac:chgData name="Chan Zhi Wen, Ian" userId="10427a44-90a0-4c20-831c-e237817aaaf3" providerId="ADAL" clId="{0B48F2FE-2715-4866-BCD2-10EDD4181F33}" dt="2021-09-01T17:48:43.028" v="13222" actId="478"/>
          <ac:spMkLst>
            <pc:docMk/>
            <pc:sldMk cId="9549184" sldId="421"/>
            <ac:spMk id="37" creationId="{EE15AEB9-DB73-4E47-AFFB-75789D7F2714}"/>
          </ac:spMkLst>
        </pc:spChg>
        <pc:spChg chg="del">
          <ac:chgData name="Chan Zhi Wen, Ian" userId="10427a44-90a0-4c20-831c-e237817aaaf3" providerId="ADAL" clId="{0B48F2FE-2715-4866-BCD2-10EDD4181F33}" dt="2021-09-01T17:48:43.028" v="13222" actId="478"/>
          <ac:spMkLst>
            <pc:docMk/>
            <pc:sldMk cId="9549184" sldId="421"/>
            <ac:spMk id="54" creationId="{754E230D-2E65-40F0-A9CD-1E5779AB1678}"/>
          </ac:spMkLst>
        </pc:spChg>
        <pc:picChg chg="add mod">
          <ac:chgData name="Chan Zhi Wen, Ian" userId="10427a44-90a0-4c20-831c-e237817aaaf3" providerId="ADAL" clId="{0B48F2FE-2715-4866-BCD2-10EDD4181F33}" dt="2021-09-01T18:00:21.595" v="13702" actId="1076"/>
          <ac:picMkLst>
            <pc:docMk/>
            <pc:sldMk cId="9549184" sldId="421"/>
            <ac:picMk id="6" creationId="{26B3B419-7CA6-42FD-BB64-E467022DBAAD}"/>
          </ac:picMkLst>
        </pc:picChg>
        <pc:picChg chg="add del mod">
          <ac:chgData name="Chan Zhi Wen, Ian" userId="10427a44-90a0-4c20-831c-e237817aaaf3" providerId="ADAL" clId="{0B48F2FE-2715-4866-BCD2-10EDD4181F33}" dt="2021-09-01T17:57:01.928" v="13674" actId="478"/>
          <ac:picMkLst>
            <pc:docMk/>
            <pc:sldMk cId="9549184" sldId="421"/>
            <ac:picMk id="8" creationId="{F0EE69D6-AD3F-4724-8F64-D54D3C30F82E}"/>
          </ac:picMkLst>
        </pc:picChg>
        <pc:picChg chg="add mod">
          <ac:chgData name="Chan Zhi Wen, Ian" userId="10427a44-90a0-4c20-831c-e237817aaaf3" providerId="ADAL" clId="{0B48F2FE-2715-4866-BCD2-10EDD4181F33}" dt="2021-09-01T18:00:21.595" v="13702" actId="1076"/>
          <ac:picMkLst>
            <pc:docMk/>
            <pc:sldMk cId="9549184" sldId="421"/>
            <ac:picMk id="10" creationId="{85CD4675-C1AC-4B90-AFA2-DC24B5FE9B3D}"/>
          </ac:picMkLst>
        </pc:picChg>
        <pc:picChg chg="add del mod">
          <ac:chgData name="Chan Zhi Wen, Ian" userId="10427a44-90a0-4c20-831c-e237817aaaf3" providerId="ADAL" clId="{0B48F2FE-2715-4866-BCD2-10EDD4181F33}" dt="2021-09-01T17:57:04.574" v="13676" actId="478"/>
          <ac:picMkLst>
            <pc:docMk/>
            <pc:sldMk cId="9549184" sldId="421"/>
            <ac:picMk id="17" creationId="{CC8A93EF-FABE-4206-BA80-966FBFD83CC9}"/>
          </ac:picMkLst>
        </pc:picChg>
        <pc:picChg chg="add del mod modCrop">
          <ac:chgData name="Chan Zhi Wen, Ian" userId="10427a44-90a0-4c20-831c-e237817aaaf3" providerId="ADAL" clId="{0B48F2FE-2715-4866-BCD2-10EDD4181F33}" dt="2021-09-01T17:57:02.587" v="13675" actId="478"/>
          <ac:picMkLst>
            <pc:docMk/>
            <pc:sldMk cId="9549184" sldId="421"/>
            <ac:picMk id="18" creationId="{8ACA3EF6-C01B-415D-88A9-605A3ECB2EEF}"/>
          </ac:picMkLst>
        </pc:picChg>
        <pc:picChg chg="del">
          <ac:chgData name="Chan Zhi Wen, Ian" userId="10427a44-90a0-4c20-831c-e237817aaaf3" providerId="ADAL" clId="{0B48F2FE-2715-4866-BCD2-10EDD4181F33}" dt="2021-09-01T17:48:43.028" v="13222" actId="478"/>
          <ac:picMkLst>
            <pc:docMk/>
            <pc:sldMk cId="9549184" sldId="421"/>
            <ac:picMk id="39" creationId="{36BA926D-140B-4216-98F4-4692ED73FBBE}"/>
          </ac:picMkLst>
        </pc:picChg>
        <pc:picChg chg="del">
          <ac:chgData name="Chan Zhi Wen, Ian" userId="10427a44-90a0-4c20-831c-e237817aaaf3" providerId="ADAL" clId="{0B48F2FE-2715-4866-BCD2-10EDD4181F33}" dt="2021-09-01T17:48:43.028" v="13222" actId="478"/>
          <ac:picMkLst>
            <pc:docMk/>
            <pc:sldMk cId="9549184" sldId="421"/>
            <ac:picMk id="45" creationId="{8196E87B-6448-4F9F-9C63-F3A0A70913DA}"/>
          </ac:picMkLst>
        </pc:picChg>
        <pc:cxnChg chg="del">
          <ac:chgData name="Chan Zhi Wen, Ian" userId="10427a44-90a0-4c20-831c-e237817aaaf3" providerId="ADAL" clId="{0B48F2FE-2715-4866-BCD2-10EDD4181F33}" dt="2021-09-01T17:48:43.028" v="13222" actId="478"/>
          <ac:cxnSpMkLst>
            <pc:docMk/>
            <pc:sldMk cId="9549184" sldId="421"/>
            <ac:cxnSpMk id="34" creationId="{BB8B9555-FE4E-4E57-B326-0B8F2B9EDADD}"/>
          </ac:cxnSpMkLst>
        </pc:cxnChg>
        <pc:cxnChg chg="del">
          <ac:chgData name="Chan Zhi Wen, Ian" userId="10427a44-90a0-4c20-831c-e237817aaaf3" providerId="ADAL" clId="{0B48F2FE-2715-4866-BCD2-10EDD4181F33}" dt="2021-09-01T17:48:43.028" v="13222" actId="478"/>
          <ac:cxnSpMkLst>
            <pc:docMk/>
            <pc:sldMk cId="9549184" sldId="421"/>
            <ac:cxnSpMk id="36" creationId="{29761907-B03C-4875-B4C3-C80A076A7D04}"/>
          </ac:cxnSpMkLst>
        </pc:cxnChg>
        <pc:cxnChg chg="del">
          <ac:chgData name="Chan Zhi Wen, Ian" userId="10427a44-90a0-4c20-831c-e237817aaaf3" providerId="ADAL" clId="{0B48F2FE-2715-4866-BCD2-10EDD4181F33}" dt="2021-09-01T17:48:43.028" v="13222" actId="478"/>
          <ac:cxnSpMkLst>
            <pc:docMk/>
            <pc:sldMk cId="9549184" sldId="421"/>
            <ac:cxnSpMk id="53" creationId="{FE1BEEBC-9D3C-45F0-AA1C-F18A3EEF8E08}"/>
          </ac:cxnSpMkLst>
        </pc:cxnChg>
      </pc:sldChg>
      <pc:sldChg chg="delSp modSp add mod ord">
        <pc:chgData name="Chan Zhi Wen, Ian" userId="10427a44-90a0-4c20-831c-e237817aaaf3" providerId="ADAL" clId="{0B48F2FE-2715-4866-BCD2-10EDD4181F33}" dt="2021-09-01T18:05:00.171" v="13757"/>
        <pc:sldMkLst>
          <pc:docMk/>
          <pc:sldMk cId="3594038452" sldId="422"/>
        </pc:sldMkLst>
        <pc:spChg chg="mod">
          <ac:chgData name="Chan Zhi Wen, Ian" userId="10427a44-90a0-4c20-831c-e237817aaaf3" providerId="ADAL" clId="{0B48F2FE-2715-4866-BCD2-10EDD4181F33}" dt="2021-09-01T18:05:00.171" v="13757"/>
          <ac:spMkLst>
            <pc:docMk/>
            <pc:sldMk cId="3594038452" sldId="422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1T17:42:29.631" v="12901" actId="313"/>
          <ac:spMkLst>
            <pc:docMk/>
            <pc:sldMk cId="3594038452" sldId="422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1T17:32:46.293" v="12213" actId="478"/>
          <ac:spMkLst>
            <pc:docMk/>
            <pc:sldMk cId="3594038452" sldId="422"/>
            <ac:spMk id="54" creationId="{754E230D-2E65-40F0-A9CD-1E5779AB1678}"/>
          </ac:spMkLst>
        </pc:spChg>
        <pc:cxnChg chg="del">
          <ac:chgData name="Chan Zhi Wen, Ian" userId="10427a44-90a0-4c20-831c-e237817aaaf3" providerId="ADAL" clId="{0B48F2FE-2715-4866-BCD2-10EDD4181F33}" dt="2021-09-01T17:32:47.336" v="12214" actId="478"/>
          <ac:cxnSpMkLst>
            <pc:docMk/>
            <pc:sldMk cId="3594038452" sldId="422"/>
            <ac:cxnSpMk id="53" creationId="{FE1BEEBC-9D3C-45F0-AA1C-F18A3EEF8E08}"/>
          </ac:cxnSpMkLst>
        </pc:cxnChg>
      </pc:sldChg>
      <pc:sldChg chg="modSp add mod">
        <pc:chgData name="Chan Zhi Wen, Ian" userId="10427a44-90a0-4c20-831c-e237817aaaf3" providerId="ADAL" clId="{0B48F2FE-2715-4866-BCD2-10EDD4181F33}" dt="2021-09-01T18:01:48.443" v="13751" actId="20577"/>
        <pc:sldMkLst>
          <pc:docMk/>
          <pc:sldMk cId="2331854731" sldId="423"/>
        </pc:sldMkLst>
        <pc:spChg chg="mod">
          <ac:chgData name="Chan Zhi Wen, Ian" userId="10427a44-90a0-4c20-831c-e237817aaaf3" providerId="ADAL" clId="{0B48F2FE-2715-4866-BCD2-10EDD4181F33}" dt="2021-09-01T18:01:48.443" v="13751" actId="20577"/>
          <ac:spMkLst>
            <pc:docMk/>
            <pc:sldMk cId="2331854731" sldId="423"/>
            <ac:spMk id="2" creationId="{A26C2038-4E1A-4E26-99ED-E98533277339}"/>
          </ac:spMkLst>
        </pc:spChg>
      </pc:sldChg>
      <pc:sldChg chg="addSp delSp modSp add mod">
        <pc:chgData name="Chan Zhi Wen, Ian" userId="10427a44-90a0-4c20-831c-e237817aaaf3" providerId="ADAL" clId="{0B48F2FE-2715-4866-BCD2-10EDD4181F33}" dt="2021-09-02T08:48:20.189" v="17972" actId="1038"/>
        <pc:sldMkLst>
          <pc:docMk/>
          <pc:sldMk cId="182404216" sldId="424"/>
        </pc:sldMkLst>
        <pc:spChg chg="mod">
          <ac:chgData name="Chan Zhi Wen, Ian" userId="10427a44-90a0-4c20-831c-e237817aaaf3" providerId="ADAL" clId="{0B48F2FE-2715-4866-BCD2-10EDD4181F33}" dt="2021-09-02T07:23:42.888" v="16127" actId="20577"/>
          <ac:spMkLst>
            <pc:docMk/>
            <pc:sldMk cId="182404216" sldId="424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7:47:38.996" v="16611" actId="20577"/>
          <ac:spMkLst>
            <pc:docMk/>
            <pc:sldMk cId="182404216" sldId="424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2T05:22:37.104" v="13904" actId="478"/>
          <ac:spMkLst>
            <pc:docMk/>
            <pc:sldMk cId="182404216" sldId="424"/>
            <ac:spMk id="13" creationId="{E6617B09-361B-4517-A389-DC6D04504E98}"/>
          </ac:spMkLst>
        </pc:spChg>
        <pc:spChg chg="add mod">
          <ac:chgData name="Chan Zhi Wen, Ian" userId="10427a44-90a0-4c20-831c-e237817aaaf3" providerId="ADAL" clId="{0B48F2FE-2715-4866-BCD2-10EDD4181F33}" dt="2021-09-02T08:48:20.189" v="17972" actId="1038"/>
          <ac:spMkLst>
            <pc:docMk/>
            <pc:sldMk cId="182404216" sldId="424"/>
            <ac:spMk id="14" creationId="{A31CC72B-F8B2-4DA9-98EB-5E2B87FEDA8E}"/>
          </ac:spMkLst>
        </pc:spChg>
        <pc:picChg chg="add mod">
          <ac:chgData name="Chan Zhi Wen, Ian" userId="10427a44-90a0-4c20-831c-e237817aaaf3" providerId="ADAL" clId="{0B48F2FE-2715-4866-BCD2-10EDD4181F33}" dt="2021-09-02T07:32:06.660" v="16479" actId="14100"/>
          <ac:picMkLst>
            <pc:docMk/>
            <pc:sldMk cId="182404216" sldId="424"/>
            <ac:picMk id="6" creationId="{6A9DA76E-DA7F-45C7-91D9-9E0C7B039C20}"/>
          </ac:picMkLst>
        </pc:picChg>
        <pc:picChg chg="del">
          <ac:chgData name="Chan Zhi Wen, Ian" userId="10427a44-90a0-4c20-831c-e237817aaaf3" providerId="ADAL" clId="{0B48F2FE-2715-4866-BCD2-10EDD4181F33}" dt="2021-09-02T05:22:37.104" v="13904" actId="478"/>
          <ac:picMkLst>
            <pc:docMk/>
            <pc:sldMk cId="182404216" sldId="424"/>
            <ac:picMk id="8" creationId="{F2F31E95-6A2F-49CA-97C3-BA9A1E75348C}"/>
          </ac:picMkLst>
        </pc:picChg>
        <pc:picChg chg="add mod">
          <ac:chgData name="Chan Zhi Wen, Ian" userId="10427a44-90a0-4c20-831c-e237817aaaf3" providerId="ADAL" clId="{0B48F2FE-2715-4866-BCD2-10EDD4181F33}" dt="2021-09-02T07:47:48.598" v="16635" actId="1036"/>
          <ac:picMkLst>
            <pc:docMk/>
            <pc:sldMk cId="182404216" sldId="424"/>
            <ac:picMk id="9" creationId="{EDB9080A-F2F6-49B1-969C-83E8C494C73D}"/>
          </ac:picMkLst>
        </pc:picChg>
        <pc:picChg chg="del">
          <ac:chgData name="Chan Zhi Wen, Ian" userId="10427a44-90a0-4c20-831c-e237817aaaf3" providerId="ADAL" clId="{0B48F2FE-2715-4866-BCD2-10EDD4181F33}" dt="2021-09-02T05:22:37.104" v="13904" actId="478"/>
          <ac:picMkLst>
            <pc:docMk/>
            <pc:sldMk cId="182404216" sldId="424"/>
            <ac:picMk id="10" creationId="{0AD0644F-9D22-4330-B2CD-89667CD220B6}"/>
          </ac:picMkLst>
        </pc:picChg>
        <pc:picChg chg="del">
          <ac:chgData name="Chan Zhi Wen, Ian" userId="10427a44-90a0-4c20-831c-e237817aaaf3" providerId="ADAL" clId="{0B48F2FE-2715-4866-BCD2-10EDD4181F33}" dt="2021-09-02T05:22:37.104" v="13904" actId="478"/>
          <ac:picMkLst>
            <pc:docMk/>
            <pc:sldMk cId="182404216" sldId="424"/>
            <ac:picMk id="12" creationId="{73809BAA-476A-4E58-BB9C-AEEA29C6C1E4}"/>
          </ac:picMkLst>
        </pc:picChg>
      </pc:sldChg>
      <pc:sldChg chg="add">
        <pc:chgData name="Chan Zhi Wen, Ian" userId="10427a44-90a0-4c20-831c-e237817aaaf3" providerId="ADAL" clId="{0B48F2FE-2715-4866-BCD2-10EDD4181F33}" dt="2021-09-02T05:09:54.531" v="13903"/>
        <pc:sldMkLst>
          <pc:docMk/>
          <pc:sldMk cId="2410145137" sldId="425"/>
        </pc:sldMkLst>
      </pc:sldChg>
      <pc:sldChg chg="addSp delSp modSp add mod">
        <pc:chgData name="Chan Zhi Wen, Ian" userId="10427a44-90a0-4c20-831c-e237817aaaf3" providerId="ADAL" clId="{0B48F2FE-2715-4866-BCD2-10EDD4181F33}" dt="2021-09-02T06:23:26.499" v="15388" actId="20577"/>
        <pc:sldMkLst>
          <pc:docMk/>
          <pc:sldMk cId="2508510336" sldId="426"/>
        </pc:sldMkLst>
        <pc:spChg chg="mod">
          <ac:chgData name="Chan Zhi Wen, Ian" userId="10427a44-90a0-4c20-831c-e237817aaaf3" providerId="ADAL" clId="{0B48F2FE-2715-4866-BCD2-10EDD4181F33}" dt="2021-09-02T05:25:17.702" v="13909" actId="20577"/>
          <ac:spMkLst>
            <pc:docMk/>
            <pc:sldMk cId="2508510336" sldId="426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6:23:26.499" v="15388" actId="20577"/>
          <ac:spMkLst>
            <pc:docMk/>
            <pc:sldMk cId="2508510336" sldId="426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2T06:22:58.775" v="15366" actId="1037"/>
          <ac:spMkLst>
            <pc:docMk/>
            <pc:sldMk cId="2508510336" sldId="426"/>
            <ac:spMk id="7" creationId="{AB211E53-C3AB-4A2F-A716-EEB999934575}"/>
          </ac:spMkLst>
        </pc:spChg>
        <pc:spChg chg="add del mod">
          <ac:chgData name="Chan Zhi Wen, Ian" userId="10427a44-90a0-4c20-831c-e237817aaaf3" providerId="ADAL" clId="{0B48F2FE-2715-4866-BCD2-10EDD4181F33}" dt="2021-09-02T06:14:17.074" v="14800"/>
          <ac:spMkLst>
            <pc:docMk/>
            <pc:sldMk cId="2508510336" sldId="426"/>
            <ac:spMk id="8" creationId="{CDF5F8BC-1DDE-49C4-9599-2391665B6B11}"/>
          </ac:spMkLst>
        </pc:spChg>
        <pc:spChg chg="add del mod">
          <ac:chgData name="Chan Zhi Wen, Ian" userId="10427a44-90a0-4c20-831c-e237817aaaf3" providerId="ADAL" clId="{0B48F2FE-2715-4866-BCD2-10EDD4181F33}" dt="2021-09-02T06:14:18.503" v="14802"/>
          <ac:spMkLst>
            <pc:docMk/>
            <pc:sldMk cId="2508510336" sldId="426"/>
            <ac:spMk id="9" creationId="{1AF2CB08-2D90-4016-8A71-194F3312E099}"/>
          </ac:spMkLst>
        </pc:spChg>
        <pc:spChg chg="add mod">
          <ac:chgData name="Chan Zhi Wen, Ian" userId="10427a44-90a0-4c20-831c-e237817aaaf3" providerId="ADAL" clId="{0B48F2FE-2715-4866-BCD2-10EDD4181F33}" dt="2021-09-02T06:22:58.775" v="15366" actId="1037"/>
          <ac:spMkLst>
            <pc:docMk/>
            <pc:sldMk cId="2508510336" sldId="426"/>
            <ac:spMk id="14" creationId="{260BB38A-259A-4118-A084-7B223A7F5008}"/>
          </ac:spMkLst>
        </pc:spChg>
        <pc:spChg chg="add mod">
          <ac:chgData name="Chan Zhi Wen, Ian" userId="10427a44-90a0-4c20-831c-e237817aaaf3" providerId="ADAL" clId="{0B48F2FE-2715-4866-BCD2-10EDD4181F33}" dt="2021-09-02T06:23:04.762" v="15378" actId="1038"/>
          <ac:spMkLst>
            <pc:docMk/>
            <pc:sldMk cId="2508510336" sldId="426"/>
            <ac:spMk id="15" creationId="{212612B7-1B04-40BC-B4FD-FB65547F7951}"/>
          </ac:spMkLst>
        </pc:spChg>
        <pc:spChg chg="add mod">
          <ac:chgData name="Chan Zhi Wen, Ian" userId="10427a44-90a0-4c20-831c-e237817aaaf3" providerId="ADAL" clId="{0B48F2FE-2715-4866-BCD2-10EDD4181F33}" dt="2021-09-02T06:23:04.762" v="15378" actId="1038"/>
          <ac:spMkLst>
            <pc:docMk/>
            <pc:sldMk cId="2508510336" sldId="426"/>
            <ac:spMk id="16" creationId="{DA014E44-6046-4EC6-810C-DC1CE4D0E2EC}"/>
          </ac:spMkLst>
        </pc:spChg>
        <pc:spChg chg="add del mod">
          <ac:chgData name="Chan Zhi Wen, Ian" userId="10427a44-90a0-4c20-831c-e237817aaaf3" providerId="ADAL" clId="{0B48F2FE-2715-4866-BCD2-10EDD4181F33}" dt="2021-09-02T06:16:27.143" v="14912"/>
          <ac:spMkLst>
            <pc:docMk/>
            <pc:sldMk cId="2508510336" sldId="426"/>
            <ac:spMk id="17" creationId="{3FCF683C-A7D5-425B-9C4F-07C5A084D0E1}"/>
          </ac:spMkLst>
        </pc:spChg>
        <pc:spChg chg="add mod">
          <ac:chgData name="Chan Zhi Wen, Ian" userId="10427a44-90a0-4c20-831c-e237817aaaf3" providerId="ADAL" clId="{0B48F2FE-2715-4866-BCD2-10EDD4181F33}" dt="2021-09-02T06:23:04.762" v="15378" actId="1038"/>
          <ac:spMkLst>
            <pc:docMk/>
            <pc:sldMk cId="2508510336" sldId="426"/>
            <ac:spMk id="18" creationId="{6349DE00-EFFF-46B3-AEB8-F5F5B9C6424F}"/>
          </ac:spMkLst>
        </pc:spChg>
        <pc:spChg chg="add mod">
          <ac:chgData name="Chan Zhi Wen, Ian" userId="10427a44-90a0-4c20-831c-e237817aaaf3" providerId="ADAL" clId="{0B48F2FE-2715-4866-BCD2-10EDD4181F33}" dt="2021-09-02T06:23:04.762" v="15378" actId="1038"/>
          <ac:spMkLst>
            <pc:docMk/>
            <pc:sldMk cId="2508510336" sldId="426"/>
            <ac:spMk id="19" creationId="{01C935F0-E997-488E-8F4A-A7E2A75B5613}"/>
          </ac:spMkLst>
        </pc:spChg>
        <pc:spChg chg="add mod">
          <ac:chgData name="Chan Zhi Wen, Ian" userId="10427a44-90a0-4c20-831c-e237817aaaf3" providerId="ADAL" clId="{0B48F2FE-2715-4866-BCD2-10EDD4181F33}" dt="2021-09-02T06:23:07.851" v="15387" actId="1038"/>
          <ac:spMkLst>
            <pc:docMk/>
            <pc:sldMk cId="2508510336" sldId="426"/>
            <ac:spMk id="20" creationId="{402A24D4-021B-4494-8D68-8B4B2E45CBEA}"/>
          </ac:spMkLst>
        </pc:spChg>
        <pc:spChg chg="add mod">
          <ac:chgData name="Chan Zhi Wen, Ian" userId="10427a44-90a0-4c20-831c-e237817aaaf3" providerId="ADAL" clId="{0B48F2FE-2715-4866-BCD2-10EDD4181F33}" dt="2021-09-02T06:23:07.851" v="15387" actId="1038"/>
          <ac:spMkLst>
            <pc:docMk/>
            <pc:sldMk cId="2508510336" sldId="426"/>
            <ac:spMk id="21" creationId="{4945A5E6-2A9B-4DFD-8C26-7EFC9079000D}"/>
          </ac:spMkLst>
        </pc:spChg>
        <pc:picChg chg="add mod ord">
          <ac:chgData name="Chan Zhi Wen, Ian" userId="10427a44-90a0-4c20-831c-e237817aaaf3" providerId="ADAL" clId="{0B48F2FE-2715-4866-BCD2-10EDD4181F33}" dt="2021-09-02T06:22:58.775" v="15366" actId="1037"/>
          <ac:picMkLst>
            <pc:docMk/>
            <pc:sldMk cId="2508510336" sldId="426"/>
            <ac:picMk id="6" creationId="{A36E7987-DCB1-4E6B-85C7-F4FAE17F7AB9}"/>
          </ac:picMkLst>
        </pc:picChg>
        <pc:picChg chg="add del mod">
          <ac:chgData name="Chan Zhi Wen, Ian" userId="10427a44-90a0-4c20-831c-e237817aaaf3" providerId="ADAL" clId="{0B48F2FE-2715-4866-BCD2-10EDD4181F33}" dt="2021-09-02T06:14:45.606" v="14805" actId="478"/>
          <ac:picMkLst>
            <pc:docMk/>
            <pc:sldMk cId="2508510336" sldId="426"/>
            <ac:picMk id="11" creationId="{01570AD5-51BE-42AF-8BB5-0C12AA43BD6B}"/>
          </ac:picMkLst>
        </pc:picChg>
        <pc:picChg chg="add mod">
          <ac:chgData name="Chan Zhi Wen, Ian" userId="10427a44-90a0-4c20-831c-e237817aaaf3" providerId="ADAL" clId="{0B48F2FE-2715-4866-BCD2-10EDD4181F33}" dt="2021-09-02T06:23:04.762" v="15378" actId="1038"/>
          <ac:picMkLst>
            <pc:docMk/>
            <pc:sldMk cId="2508510336" sldId="426"/>
            <ac:picMk id="13" creationId="{52D33694-4344-403B-8E61-6A43ADDE80A9}"/>
          </ac:picMkLst>
        </pc:picChg>
      </pc:sldChg>
      <pc:sldChg chg="addSp delSp modSp add mod">
        <pc:chgData name="Chan Zhi Wen, Ian" userId="10427a44-90a0-4c20-831c-e237817aaaf3" providerId="ADAL" clId="{0B48F2FE-2715-4866-BCD2-10EDD4181F33}" dt="2021-09-02T07:26:15.521" v="16196" actId="20577"/>
        <pc:sldMkLst>
          <pc:docMk/>
          <pc:sldMk cId="1543195819" sldId="427"/>
        </pc:sldMkLst>
        <pc:spChg chg="mod">
          <ac:chgData name="Chan Zhi Wen, Ian" userId="10427a44-90a0-4c20-831c-e237817aaaf3" providerId="ADAL" clId="{0B48F2FE-2715-4866-BCD2-10EDD4181F33}" dt="2021-09-02T07:26:15.521" v="16196" actId="20577"/>
          <ac:spMkLst>
            <pc:docMk/>
            <pc:sldMk cId="1543195819" sldId="427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2T06:30:40.969" v="15540" actId="478"/>
          <ac:spMkLst>
            <pc:docMk/>
            <pc:sldMk cId="1543195819" sldId="427"/>
            <ac:spMk id="10" creationId="{D67D761B-D53E-4FD8-9B87-4B94336640C1}"/>
          </ac:spMkLst>
        </pc:spChg>
        <pc:spChg chg="del">
          <ac:chgData name="Chan Zhi Wen, Ian" userId="10427a44-90a0-4c20-831c-e237817aaaf3" providerId="ADAL" clId="{0B48F2FE-2715-4866-BCD2-10EDD4181F33}" dt="2021-09-02T06:30:40.969" v="15540" actId="478"/>
          <ac:spMkLst>
            <pc:docMk/>
            <pc:sldMk cId="1543195819" sldId="427"/>
            <ac:spMk id="12" creationId="{28E39805-D134-4F5D-BD20-AEDE3115415E}"/>
          </ac:spMkLst>
        </pc:spChg>
        <pc:spChg chg="del">
          <ac:chgData name="Chan Zhi Wen, Ian" userId="10427a44-90a0-4c20-831c-e237817aaaf3" providerId="ADAL" clId="{0B48F2FE-2715-4866-BCD2-10EDD4181F33}" dt="2021-09-02T06:30:36.181" v="15539" actId="478"/>
          <ac:spMkLst>
            <pc:docMk/>
            <pc:sldMk cId="1543195819" sldId="427"/>
            <ac:spMk id="14" creationId="{1796EC20-664D-4B6A-AB46-2CA15273D9DF}"/>
          </ac:spMkLst>
        </pc:spChg>
        <pc:spChg chg="mod">
          <ac:chgData name="Chan Zhi Wen, Ian" userId="10427a44-90a0-4c20-831c-e237817aaaf3" providerId="ADAL" clId="{0B48F2FE-2715-4866-BCD2-10EDD4181F33}" dt="2021-09-02T06:31:01.055" v="15541"/>
          <ac:spMkLst>
            <pc:docMk/>
            <pc:sldMk cId="1543195819" sldId="427"/>
            <ac:spMk id="17" creationId="{92998681-4B22-4751-98A3-55B5E6E2715D}"/>
          </ac:spMkLst>
        </pc:spChg>
        <pc:spChg chg="add mod">
          <ac:chgData name="Chan Zhi Wen, Ian" userId="10427a44-90a0-4c20-831c-e237817aaaf3" providerId="ADAL" clId="{0B48F2FE-2715-4866-BCD2-10EDD4181F33}" dt="2021-09-02T06:50:15.662" v="15868" actId="1076"/>
          <ac:spMkLst>
            <pc:docMk/>
            <pc:sldMk cId="1543195819" sldId="427"/>
            <ac:spMk id="21" creationId="{34F70D77-C3AE-4E7F-89B6-ACCCF1E0E21C}"/>
          </ac:spMkLst>
        </pc:spChg>
        <pc:spChg chg="add mod">
          <ac:chgData name="Chan Zhi Wen, Ian" userId="10427a44-90a0-4c20-831c-e237817aaaf3" providerId="ADAL" clId="{0B48F2FE-2715-4866-BCD2-10EDD4181F33}" dt="2021-09-02T06:50:12.365" v="15867" actId="1076"/>
          <ac:spMkLst>
            <pc:docMk/>
            <pc:sldMk cId="1543195819" sldId="427"/>
            <ac:spMk id="22" creationId="{B655E682-6639-4110-909D-7D3169196FD6}"/>
          </ac:spMkLst>
        </pc:spChg>
        <pc:spChg chg="add mod">
          <ac:chgData name="Chan Zhi Wen, Ian" userId="10427a44-90a0-4c20-831c-e237817aaaf3" providerId="ADAL" clId="{0B48F2FE-2715-4866-BCD2-10EDD4181F33}" dt="2021-09-02T07:21:31.395" v="16101" actId="1076"/>
          <ac:spMkLst>
            <pc:docMk/>
            <pc:sldMk cId="1543195819" sldId="427"/>
            <ac:spMk id="23" creationId="{E8B4094E-A386-4FA8-B7ED-356532D0DCC8}"/>
          </ac:spMkLst>
        </pc:spChg>
        <pc:spChg chg="add mod">
          <ac:chgData name="Chan Zhi Wen, Ian" userId="10427a44-90a0-4c20-831c-e237817aaaf3" providerId="ADAL" clId="{0B48F2FE-2715-4866-BCD2-10EDD4181F33}" dt="2021-09-02T07:21:28.605" v="16100" actId="1076"/>
          <ac:spMkLst>
            <pc:docMk/>
            <pc:sldMk cId="1543195819" sldId="427"/>
            <ac:spMk id="24" creationId="{3D838C8D-ED0E-4D18-BCDE-B45971DD02C2}"/>
          </ac:spMkLst>
        </pc:spChg>
        <pc:spChg chg="add mod">
          <ac:chgData name="Chan Zhi Wen, Ian" userId="10427a44-90a0-4c20-831c-e237817aaaf3" providerId="ADAL" clId="{0B48F2FE-2715-4866-BCD2-10EDD4181F33}" dt="2021-09-02T07:21:33.884" v="16102" actId="1076"/>
          <ac:spMkLst>
            <pc:docMk/>
            <pc:sldMk cId="1543195819" sldId="427"/>
            <ac:spMk id="25" creationId="{8F1F10E0-95F7-4D2D-BC9B-FE178C807D0F}"/>
          </ac:spMkLst>
        </pc:spChg>
        <pc:grpChg chg="del">
          <ac:chgData name="Chan Zhi Wen, Ian" userId="10427a44-90a0-4c20-831c-e237817aaaf3" providerId="ADAL" clId="{0B48F2FE-2715-4866-BCD2-10EDD4181F33}" dt="2021-09-02T06:30:40.969" v="15540" actId="478"/>
          <ac:grpSpMkLst>
            <pc:docMk/>
            <pc:sldMk cId="1543195819" sldId="427"/>
            <ac:grpSpMk id="13" creationId="{4D2940B7-D4C0-4F30-BF0D-C7FFE016B4EA}"/>
          </ac:grpSpMkLst>
        </pc:grpChg>
        <pc:grpChg chg="add mod">
          <ac:chgData name="Chan Zhi Wen, Ian" userId="10427a44-90a0-4c20-831c-e237817aaaf3" providerId="ADAL" clId="{0B48F2FE-2715-4866-BCD2-10EDD4181F33}" dt="2021-09-02T07:23:11.818" v="16113" actId="1037"/>
          <ac:grpSpMkLst>
            <pc:docMk/>
            <pc:sldMk cId="1543195819" sldId="427"/>
            <ac:grpSpMk id="15" creationId="{9242B65E-4101-4C05-B60D-811B54A14153}"/>
          </ac:grpSpMkLst>
        </pc:grpChg>
        <pc:picChg chg="del">
          <ac:chgData name="Chan Zhi Wen, Ian" userId="10427a44-90a0-4c20-831c-e237817aaaf3" providerId="ADAL" clId="{0B48F2FE-2715-4866-BCD2-10EDD4181F33}" dt="2021-09-02T06:31:07.691" v="15543" actId="478"/>
          <ac:picMkLst>
            <pc:docMk/>
            <pc:sldMk cId="1543195819" sldId="427"/>
            <ac:picMk id="7" creationId="{EECC41A5-4406-48C6-B313-FC0DBDCC24FD}"/>
          </ac:picMkLst>
        </pc:picChg>
        <pc:picChg chg="mod">
          <ac:chgData name="Chan Zhi Wen, Ian" userId="10427a44-90a0-4c20-831c-e237817aaaf3" providerId="ADAL" clId="{0B48F2FE-2715-4866-BCD2-10EDD4181F33}" dt="2021-09-02T06:31:01.055" v="15541"/>
          <ac:picMkLst>
            <pc:docMk/>
            <pc:sldMk cId="1543195819" sldId="427"/>
            <ac:picMk id="16" creationId="{60CB6C98-CDDF-41C7-8440-2F2EF00EF042}"/>
          </ac:picMkLst>
        </pc:picChg>
        <pc:picChg chg="add del mod">
          <ac:chgData name="Chan Zhi Wen, Ian" userId="10427a44-90a0-4c20-831c-e237817aaaf3" providerId="ADAL" clId="{0B48F2FE-2715-4866-BCD2-10EDD4181F33}" dt="2021-09-02T07:20:47.233" v="16095" actId="478"/>
          <ac:picMkLst>
            <pc:docMk/>
            <pc:sldMk cId="1543195819" sldId="427"/>
            <ac:picMk id="18" creationId="{554F8C1A-F446-477D-B0BF-0708A68D1299}"/>
          </ac:picMkLst>
        </pc:picChg>
        <pc:picChg chg="add del mod">
          <ac:chgData name="Chan Zhi Wen, Ian" userId="10427a44-90a0-4c20-831c-e237817aaaf3" providerId="ADAL" clId="{0B48F2FE-2715-4866-BCD2-10EDD4181F33}" dt="2021-09-02T07:20:18.524" v="16087" actId="478"/>
          <ac:picMkLst>
            <pc:docMk/>
            <pc:sldMk cId="1543195819" sldId="427"/>
            <ac:picMk id="20" creationId="{72AE7F6A-3E81-46D0-BD22-20856355731A}"/>
          </ac:picMkLst>
        </pc:picChg>
        <pc:picChg chg="add mod ord">
          <ac:chgData name="Chan Zhi Wen, Ian" userId="10427a44-90a0-4c20-831c-e237817aaaf3" providerId="ADAL" clId="{0B48F2FE-2715-4866-BCD2-10EDD4181F33}" dt="2021-09-02T07:20:43.070" v="16094" actId="167"/>
          <ac:picMkLst>
            <pc:docMk/>
            <pc:sldMk cId="1543195819" sldId="427"/>
            <ac:picMk id="27" creationId="{80A7A56B-B8A0-4FA8-B767-11F837ADB099}"/>
          </ac:picMkLst>
        </pc:picChg>
        <pc:picChg chg="add mod ord">
          <ac:chgData name="Chan Zhi Wen, Ian" userId="10427a44-90a0-4c20-831c-e237817aaaf3" providerId="ADAL" clId="{0B48F2FE-2715-4866-BCD2-10EDD4181F33}" dt="2021-09-02T07:21:22.952" v="16099" actId="167"/>
          <ac:picMkLst>
            <pc:docMk/>
            <pc:sldMk cId="1543195819" sldId="427"/>
            <ac:picMk id="29" creationId="{29B3DFD6-8C19-4C14-8274-340953904374}"/>
          </ac:picMkLst>
        </pc:picChg>
      </pc:sldChg>
      <pc:sldChg chg="addSp modSp add mod">
        <pc:chgData name="Chan Zhi Wen, Ian" userId="10427a44-90a0-4c20-831c-e237817aaaf3" providerId="ADAL" clId="{0B48F2FE-2715-4866-BCD2-10EDD4181F33}" dt="2021-09-02T05:41:16.841" v="14643" actId="1035"/>
        <pc:sldMkLst>
          <pc:docMk/>
          <pc:sldMk cId="2523244286" sldId="428"/>
        </pc:sldMkLst>
        <pc:spChg chg="mod">
          <ac:chgData name="Chan Zhi Wen, Ian" userId="10427a44-90a0-4c20-831c-e237817aaaf3" providerId="ADAL" clId="{0B48F2FE-2715-4866-BCD2-10EDD4181F33}" dt="2021-09-02T05:38:44.832" v="14503" actId="20577"/>
          <ac:spMkLst>
            <pc:docMk/>
            <pc:sldMk cId="2523244286" sldId="42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2T05:40:29.525" v="14558" actId="14100"/>
          <ac:spMkLst>
            <pc:docMk/>
            <pc:sldMk cId="2523244286" sldId="428"/>
            <ac:spMk id="4" creationId="{503A607C-9118-48FB-815E-115A796621E1}"/>
          </ac:spMkLst>
        </pc:spChg>
        <pc:spChg chg="mod">
          <ac:chgData name="Chan Zhi Wen, Ian" userId="10427a44-90a0-4c20-831c-e237817aaaf3" providerId="ADAL" clId="{0B48F2FE-2715-4866-BCD2-10EDD4181F33}" dt="2021-09-02T05:39:39.521" v="14539" actId="20577"/>
          <ac:spMkLst>
            <pc:docMk/>
            <pc:sldMk cId="2523244286" sldId="428"/>
            <ac:spMk id="6" creationId="{0EDBEAD1-4F38-49E2-A82F-B9FCD7CF27D3}"/>
          </ac:spMkLst>
        </pc:spChg>
        <pc:spChg chg="add mod">
          <ac:chgData name="Chan Zhi Wen, Ian" userId="10427a44-90a0-4c20-831c-e237817aaaf3" providerId="ADAL" clId="{0B48F2FE-2715-4866-BCD2-10EDD4181F33}" dt="2021-09-02T05:41:16.841" v="14643" actId="1035"/>
          <ac:spMkLst>
            <pc:docMk/>
            <pc:sldMk cId="2523244286" sldId="428"/>
            <ac:spMk id="7" creationId="{3B143AA4-8BAD-4B73-94DB-2273CBF8C310}"/>
          </ac:spMkLst>
        </pc:spChg>
        <pc:spChg chg="add mod">
          <ac:chgData name="Chan Zhi Wen, Ian" userId="10427a44-90a0-4c20-831c-e237817aaaf3" providerId="ADAL" clId="{0B48F2FE-2715-4866-BCD2-10EDD4181F33}" dt="2021-09-02T05:40:40.188" v="14562" actId="14100"/>
          <ac:spMkLst>
            <pc:docMk/>
            <pc:sldMk cId="2523244286" sldId="428"/>
            <ac:spMk id="8" creationId="{936869D4-41B7-47C9-8187-D2069F2F7E08}"/>
          </ac:spMkLst>
        </pc:spChg>
        <pc:spChg chg="add mod">
          <ac:chgData name="Chan Zhi Wen, Ian" userId="10427a44-90a0-4c20-831c-e237817aaaf3" providerId="ADAL" clId="{0B48F2FE-2715-4866-BCD2-10EDD4181F33}" dt="2021-09-02T05:41:13.481" v="14639" actId="1035"/>
          <ac:spMkLst>
            <pc:docMk/>
            <pc:sldMk cId="2523244286" sldId="428"/>
            <ac:spMk id="9" creationId="{9C734230-FC78-4588-99C0-D8F130574A61}"/>
          </ac:spMkLst>
        </pc:spChg>
      </pc:sldChg>
      <pc:sldChg chg="modSp add mod">
        <pc:chgData name="Chan Zhi Wen, Ian" userId="10427a44-90a0-4c20-831c-e237817aaaf3" providerId="ADAL" clId="{0B48F2FE-2715-4866-BCD2-10EDD4181F33}" dt="2021-09-02T06:30:24.593" v="15538" actId="20577"/>
        <pc:sldMkLst>
          <pc:docMk/>
          <pc:sldMk cId="2792454323" sldId="429"/>
        </pc:sldMkLst>
        <pc:spChg chg="mod">
          <ac:chgData name="Chan Zhi Wen, Ian" userId="10427a44-90a0-4c20-831c-e237817aaaf3" providerId="ADAL" clId="{0B48F2FE-2715-4866-BCD2-10EDD4181F33}" dt="2021-09-02T06:26:20.538" v="15404" actId="20577"/>
          <ac:spMkLst>
            <pc:docMk/>
            <pc:sldMk cId="2792454323" sldId="429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6:30:24.593" v="15538" actId="20577"/>
          <ac:spMkLst>
            <pc:docMk/>
            <pc:sldMk cId="2792454323" sldId="429"/>
            <ac:spMk id="3" creationId="{E6CD1D97-2687-4B15-BF3D-D09058FCEB2F}"/>
          </ac:spMkLst>
        </pc:spChg>
      </pc:sldChg>
      <pc:sldChg chg="addSp delSp modSp add mod">
        <pc:chgData name="Chan Zhi Wen, Ian" userId="10427a44-90a0-4c20-831c-e237817aaaf3" providerId="ADAL" clId="{0B48F2FE-2715-4866-BCD2-10EDD4181F33}" dt="2021-09-02T07:57:35.666" v="17009" actId="22"/>
        <pc:sldMkLst>
          <pc:docMk/>
          <pc:sldMk cId="2376365644" sldId="430"/>
        </pc:sldMkLst>
        <pc:spChg chg="mod">
          <ac:chgData name="Chan Zhi Wen, Ian" userId="10427a44-90a0-4c20-831c-e237817aaaf3" providerId="ADAL" clId="{0B48F2FE-2715-4866-BCD2-10EDD4181F33}" dt="2021-09-02T07:48:29.969" v="16654" actId="20577"/>
          <ac:spMkLst>
            <pc:docMk/>
            <pc:sldMk cId="2376365644" sldId="430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7:56:39.411" v="17007" actId="20577"/>
          <ac:spMkLst>
            <pc:docMk/>
            <pc:sldMk cId="2376365644" sldId="430"/>
            <ac:spMk id="3" creationId="{E6CD1D97-2687-4B15-BF3D-D09058FCEB2F}"/>
          </ac:spMkLst>
        </pc:spChg>
        <pc:spChg chg="add del">
          <ac:chgData name="Chan Zhi Wen, Ian" userId="10427a44-90a0-4c20-831c-e237817aaaf3" providerId="ADAL" clId="{0B48F2FE-2715-4866-BCD2-10EDD4181F33}" dt="2021-09-02T07:57:35.666" v="17009" actId="22"/>
          <ac:spMkLst>
            <pc:docMk/>
            <pc:sldMk cId="2376365644" sldId="430"/>
            <ac:spMk id="12" creationId="{777A5A92-B794-466C-9F26-C41FD069B499}"/>
          </ac:spMkLst>
        </pc:spChg>
        <pc:picChg chg="del">
          <ac:chgData name="Chan Zhi Wen, Ian" userId="10427a44-90a0-4c20-831c-e237817aaaf3" providerId="ADAL" clId="{0B48F2FE-2715-4866-BCD2-10EDD4181F33}" dt="2021-09-02T07:47:56.184" v="16637" actId="478"/>
          <ac:picMkLst>
            <pc:docMk/>
            <pc:sldMk cId="2376365644" sldId="430"/>
            <ac:picMk id="6" creationId="{6A9DA76E-DA7F-45C7-91D9-9E0C7B039C20}"/>
          </ac:picMkLst>
        </pc:picChg>
        <pc:picChg chg="add mod">
          <ac:chgData name="Chan Zhi Wen, Ian" userId="10427a44-90a0-4c20-831c-e237817aaaf3" providerId="ADAL" clId="{0B48F2FE-2715-4866-BCD2-10EDD4181F33}" dt="2021-09-02T07:50:24.191" v="16669" actId="1076"/>
          <ac:picMkLst>
            <pc:docMk/>
            <pc:sldMk cId="2376365644" sldId="430"/>
            <ac:picMk id="7" creationId="{AC3C0263-2976-4CCC-AD1E-38324607B0D1}"/>
          </ac:picMkLst>
        </pc:picChg>
        <pc:picChg chg="del">
          <ac:chgData name="Chan Zhi Wen, Ian" userId="10427a44-90a0-4c20-831c-e237817aaaf3" providerId="ADAL" clId="{0B48F2FE-2715-4866-BCD2-10EDD4181F33}" dt="2021-09-02T07:47:56.974" v="16638" actId="478"/>
          <ac:picMkLst>
            <pc:docMk/>
            <pc:sldMk cId="2376365644" sldId="430"/>
            <ac:picMk id="9" creationId="{EDB9080A-F2F6-49B1-969C-83E8C494C73D}"/>
          </ac:picMkLst>
        </pc:picChg>
        <pc:picChg chg="add mod">
          <ac:chgData name="Chan Zhi Wen, Ian" userId="10427a44-90a0-4c20-831c-e237817aaaf3" providerId="ADAL" clId="{0B48F2FE-2715-4866-BCD2-10EDD4181F33}" dt="2021-09-02T07:50:26.952" v="16670" actId="1076"/>
          <ac:picMkLst>
            <pc:docMk/>
            <pc:sldMk cId="2376365644" sldId="430"/>
            <ac:picMk id="10" creationId="{3D8EB43C-72D4-43F8-8329-43816283AF28}"/>
          </ac:picMkLst>
        </pc:picChg>
      </pc:sldChg>
      <pc:sldChg chg="addSp delSp modSp add mod">
        <pc:chgData name="Chan Zhi Wen, Ian" userId="10427a44-90a0-4c20-831c-e237817aaaf3" providerId="ADAL" clId="{0B48F2FE-2715-4866-BCD2-10EDD4181F33}" dt="2021-09-02T08:21:24.140" v="17392" actId="1076"/>
        <pc:sldMkLst>
          <pc:docMk/>
          <pc:sldMk cId="269936673" sldId="431"/>
        </pc:sldMkLst>
        <pc:spChg chg="mod">
          <ac:chgData name="Chan Zhi Wen, Ian" userId="10427a44-90a0-4c20-831c-e237817aaaf3" providerId="ADAL" clId="{0B48F2FE-2715-4866-BCD2-10EDD4181F33}" dt="2021-09-02T07:57:46.406" v="17043" actId="20577"/>
          <ac:spMkLst>
            <pc:docMk/>
            <pc:sldMk cId="269936673" sldId="431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8:18:18.346" v="17308" actId="20577"/>
          <ac:spMkLst>
            <pc:docMk/>
            <pc:sldMk cId="269936673" sldId="431"/>
            <ac:spMk id="3" creationId="{E6CD1D97-2687-4B15-BF3D-D09058FCEB2F}"/>
          </ac:spMkLst>
        </pc:spChg>
        <pc:spChg chg="add del mod">
          <ac:chgData name="Chan Zhi Wen, Ian" userId="10427a44-90a0-4c20-831c-e237817aaaf3" providerId="ADAL" clId="{0B48F2FE-2715-4866-BCD2-10EDD4181F33}" dt="2021-09-02T08:20:18.925" v="17374" actId="478"/>
          <ac:spMkLst>
            <pc:docMk/>
            <pc:sldMk cId="269936673" sldId="431"/>
            <ac:spMk id="8" creationId="{C884A7F2-3841-48FF-B87E-2D7D5CE86825}"/>
          </ac:spMkLst>
        </pc:spChg>
        <pc:spChg chg="add mod">
          <ac:chgData name="Chan Zhi Wen, Ian" userId="10427a44-90a0-4c20-831c-e237817aaaf3" providerId="ADAL" clId="{0B48F2FE-2715-4866-BCD2-10EDD4181F33}" dt="2021-09-02T08:21:24.140" v="17392" actId="1076"/>
          <ac:spMkLst>
            <pc:docMk/>
            <pc:sldMk cId="269936673" sldId="431"/>
            <ac:spMk id="9" creationId="{76438572-35B5-4197-814E-412FDA5854B7}"/>
          </ac:spMkLst>
        </pc:spChg>
        <pc:picChg chg="del">
          <ac:chgData name="Chan Zhi Wen, Ian" userId="10427a44-90a0-4c20-831c-e237817aaaf3" providerId="ADAL" clId="{0B48F2FE-2715-4866-BCD2-10EDD4181F33}" dt="2021-09-02T07:57:48.698" v="17044" actId="478"/>
          <ac:picMkLst>
            <pc:docMk/>
            <pc:sldMk cId="269936673" sldId="431"/>
            <ac:picMk id="7" creationId="{AC3C0263-2976-4CCC-AD1E-38324607B0D1}"/>
          </ac:picMkLst>
        </pc:picChg>
        <pc:picChg chg="del">
          <ac:chgData name="Chan Zhi Wen, Ian" userId="10427a44-90a0-4c20-831c-e237817aaaf3" providerId="ADAL" clId="{0B48F2FE-2715-4866-BCD2-10EDD4181F33}" dt="2021-09-02T07:57:51.285" v="17045" actId="478"/>
          <ac:picMkLst>
            <pc:docMk/>
            <pc:sldMk cId="269936673" sldId="431"/>
            <ac:picMk id="10" creationId="{3D8EB43C-72D4-43F8-8329-43816283AF28}"/>
          </ac:picMkLst>
        </pc:picChg>
      </pc:sldChg>
      <pc:sldChg chg="addSp delSp modSp add mod">
        <pc:chgData name="Chan Zhi Wen, Ian" userId="10427a44-90a0-4c20-831c-e237817aaaf3" providerId="ADAL" clId="{0B48F2FE-2715-4866-BCD2-10EDD4181F33}" dt="2021-09-02T08:44:55.440" v="17810" actId="1036"/>
        <pc:sldMkLst>
          <pc:docMk/>
          <pc:sldMk cId="3057800001" sldId="432"/>
        </pc:sldMkLst>
        <pc:spChg chg="mod">
          <ac:chgData name="Chan Zhi Wen, Ian" userId="10427a44-90a0-4c20-831c-e237817aaaf3" providerId="ADAL" clId="{0B48F2FE-2715-4866-BCD2-10EDD4181F33}" dt="2021-09-02T08:43:43.115" v="17712" actId="20577"/>
          <ac:spMkLst>
            <pc:docMk/>
            <pc:sldMk cId="3057800001" sldId="432"/>
            <ac:spMk id="2" creationId="{FCF73F3D-7CBD-46D3-AD51-D6E4EA1B7A38}"/>
          </ac:spMkLst>
        </pc:spChg>
        <pc:spChg chg="mod">
          <ac:chgData name="Chan Zhi Wen, Ian" userId="10427a44-90a0-4c20-831c-e237817aaaf3" providerId="ADAL" clId="{0B48F2FE-2715-4866-BCD2-10EDD4181F33}" dt="2021-09-02T08:44:50.890" v="17794" actId="6549"/>
          <ac:spMkLst>
            <pc:docMk/>
            <pc:sldMk cId="3057800001" sldId="43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2T08:44:55.440" v="17810" actId="1036"/>
          <ac:spMkLst>
            <pc:docMk/>
            <pc:sldMk cId="3057800001" sldId="432"/>
            <ac:spMk id="6" creationId="{EB75A40A-5A2E-4049-84C6-7EB006FC6130}"/>
          </ac:spMkLst>
        </pc:spChg>
        <pc:spChg chg="del">
          <ac:chgData name="Chan Zhi Wen, Ian" userId="10427a44-90a0-4c20-831c-e237817aaaf3" providerId="ADAL" clId="{0B48F2FE-2715-4866-BCD2-10EDD4181F33}" dt="2021-09-02T08:39:33.419" v="17444" actId="478"/>
          <ac:spMkLst>
            <pc:docMk/>
            <pc:sldMk cId="3057800001" sldId="432"/>
            <ac:spMk id="9" creationId="{76438572-35B5-4197-814E-412FDA5854B7}"/>
          </ac:spMkLst>
        </pc:spChg>
      </pc:sldChg>
      <pc:sldChg chg="modSp add mod">
        <pc:chgData name="Chan Zhi Wen, Ian" userId="10427a44-90a0-4c20-831c-e237817aaaf3" providerId="ADAL" clId="{0B48F2FE-2715-4866-BCD2-10EDD4181F33}" dt="2021-09-02T09:06:34.790" v="18096" actId="20577"/>
        <pc:sldMkLst>
          <pc:docMk/>
          <pc:sldMk cId="3502943448" sldId="433"/>
        </pc:sldMkLst>
        <pc:spChg chg="mod">
          <ac:chgData name="Chan Zhi Wen, Ian" userId="10427a44-90a0-4c20-831c-e237817aaaf3" providerId="ADAL" clId="{0B48F2FE-2715-4866-BCD2-10EDD4181F33}" dt="2021-09-02T08:49:10.250" v="17975" actId="20577"/>
          <ac:spMkLst>
            <pc:docMk/>
            <pc:sldMk cId="3502943448" sldId="433"/>
            <ac:spMk id="3" creationId="{6F5FD510-41FE-471E-BA39-1ED6C093BFB6}"/>
          </ac:spMkLst>
        </pc:spChg>
        <pc:spChg chg="mod">
          <ac:chgData name="Chan Zhi Wen, Ian" userId="10427a44-90a0-4c20-831c-e237817aaaf3" providerId="ADAL" clId="{0B48F2FE-2715-4866-BCD2-10EDD4181F33}" dt="2021-09-02T09:06:34.790" v="18096" actId="20577"/>
          <ac:spMkLst>
            <pc:docMk/>
            <pc:sldMk cId="3502943448" sldId="433"/>
            <ac:spMk id="6" creationId="{C1EA703B-590C-447E-B325-48A851CB807F}"/>
          </ac:spMkLst>
        </pc:spChg>
      </pc:sldChg>
      <pc:sldChg chg="modSp add mod">
        <pc:chgData name="Chan Zhi Wen, Ian" userId="10427a44-90a0-4c20-831c-e237817aaaf3" providerId="ADAL" clId="{0B48F2FE-2715-4866-BCD2-10EDD4181F33}" dt="2021-09-02T09:07:43.572" v="18125" actId="20577"/>
        <pc:sldMkLst>
          <pc:docMk/>
          <pc:sldMk cId="839455101" sldId="434"/>
        </pc:sldMkLst>
        <pc:spChg chg="mod">
          <ac:chgData name="Chan Zhi Wen, Ian" userId="10427a44-90a0-4c20-831c-e237817aaaf3" providerId="ADAL" clId="{0B48F2FE-2715-4866-BCD2-10EDD4181F33}" dt="2021-09-02T09:07:25.936" v="18099" actId="20577"/>
          <ac:spMkLst>
            <pc:docMk/>
            <pc:sldMk cId="839455101" sldId="434"/>
            <ac:spMk id="3" creationId="{6F5FD510-41FE-471E-BA39-1ED6C093BFB6}"/>
          </ac:spMkLst>
        </pc:spChg>
        <pc:spChg chg="mod">
          <ac:chgData name="Chan Zhi Wen, Ian" userId="10427a44-90a0-4c20-831c-e237817aaaf3" providerId="ADAL" clId="{0B48F2FE-2715-4866-BCD2-10EDD4181F33}" dt="2021-09-02T09:07:43.572" v="18125" actId="20577"/>
          <ac:spMkLst>
            <pc:docMk/>
            <pc:sldMk cId="839455101" sldId="434"/>
            <ac:spMk id="6" creationId="{C1EA703B-590C-447E-B325-48A851CB807F}"/>
          </ac:spMkLst>
        </pc:spChg>
      </pc:sldChg>
      <pc:sldChg chg="modSp add mod">
        <pc:chgData name="Chan Zhi Wen, Ian" userId="10427a44-90a0-4c20-831c-e237817aaaf3" providerId="ADAL" clId="{0B48F2FE-2715-4866-BCD2-10EDD4181F33}" dt="2021-09-02T09:08:38.568" v="18209" actId="20577"/>
        <pc:sldMkLst>
          <pc:docMk/>
          <pc:sldMk cId="461855543" sldId="435"/>
        </pc:sldMkLst>
        <pc:spChg chg="mod">
          <ac:chgData name="Chan Zhi Wen, Ian" userId="10427a44-90a0-4c20-831c-e237817aaaf3" providerId="ADAL" clId="{0B48F2FE-2715-4866-BCD2-10EDD4181F33}" dt="2021-09-02T09:08:38.568" v="18209" actId="20577"/>
          <ac:spMkLst>
            <pc:docMk/>
            <pc:sldMk cId="461855543" sldId="435"/>
            <ac:spMk id="4" creationId="{BF8C7584-A87F-4849-A6AB-1E007BABBBE0}"/>
          </ac:spMkLst>
        </pc:spChg>
      </pc:sldChg>
      <pc:sldChg chg="add">
        <pc:chgData name="Chan Zhi Wen, Ian" userId="10427a44-90a0-4c20-831c-e237817aaaf3" providerId="ADAL" clId="{0B48F2FE-2715-4866-BCD2-10EDD4181F33}" dt="2021-09-02T09:18:23.141" v="18211"/>
        <pc:sldMkLst>
          <pc:docMk/>
          <pc:sldMk cId="2007921928" sldId="436"/>
        </pc:sldMkLst>
      </pc:sldChg>
      <pc:sldChg chg="addSp delSp modSp add mod">
        <pc:chgData name="Chan Zhi Wen, Ian" userId="10427a44-90a0-4c20-831c-e237817aaaf3" providerId="ADAL" clId="{0B48F2FE-2715-4866-BCD2-10EDD4181F33}" dt="2021-09-02T09:40:33.108" v="19174" actId="1035"/>
        <pc:sldMkLst>
          <pc:docMk/>
          <pc:sldMk cId="4118874440" sldId="437"/>
        </pc:sldMkLst>
        <pc:spChg chg="mod">
          <ac:chgData name="Chan Zhi Wen, Ian" userId="10427a44-90a0-4c20-831c-e237817aaaf3" providerId="ADAL" clId="{0B48F2FE-2715-4866-BCD2-10EDD4181F33}" dt="2021-09-02T09:40:11.975" v="19112" actId="20577"/>
          <ac:spMkLst>
            <pc:docMk/>
            <pc:sldMk cId="4118874440" sldId="437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0B48F2FE-2715-4866-BCD2-10EDD4181F33}" dt="2021-09-02T09:36:25.893" v="18998" actId="1036"/>
          <ac:spMkLst>
            <pc:docMk/>
            <pc:sldMk cId="4118874440" sldId="437"/>
            <ac:spMk id="9" creationId="{0EF6F65B-2C6F-4521-A172-B653DC35FD99}"/>
          </ac:spMkLst>
        </pc:spChg>
        <pc:spChg chg="add mod">
          <ac:chgData name="Chan Zhi Wen, Ian" userId="10427a44-90a0-4c20-831c-e237817aaaf3" providerId="ADAL" clId="{0B48F2FE-2715-4866-BCD2-10EDD4181F33}" dt="2021-09-02T09:35:11.557" v="18855" actId="1038"/>
          <ac:spMkLst>
            <pc:docMk/>
            <pc:sldMk cId="4118874440" sldId="437"/>
            <ac:spMk id="11" creationId="{4039E0B5-E443-4174-B0C5-8FE30D953100}"/>
          </ac:spMkLst>
        </pc:spChg>
        <pc:spChg chg="add mod">
          <ac:chgData name="Chan Zhi Wen, Ian" userId="10427a44-90a0-4c20-831c-e237817aaaf3" providerId="ADAL" clId="{0B48F2FE-2715-4866-BCD2-10EDD4181F33}" dt="2021-09-02T09:35:50.962" v="18902" actId="1037"/>
          <ac:spMkLst>
            <pc:docMk/>
            <pc:sldMk cId="4118874440" sldId="437"/>
            <ac:spMk id="15" creationId="{9F9E8EAB-0058-4663-9A48-225B6C9C56C2}"/>
          </ac:spMkLst>
        </pc:spChg>
        <pc:spChg chg="add mod">
          <ac:chgData name="Chan Zhi Wen, Ian" userId="10427a44-90a0-4c20-831c-e237817aaaf3" providerId="ADAL" clId="{0B48F2FE-2715-4866-BCD2-10EDD4181F33}" dt="2021-09-02T09:40:33.108" v="19174" actId="1035"/>
          <ac:spMkLst>
            <pc:docMk/>
            <pc:sldMk cId="4118874440" sldId="437"/>
            <ac:spMk id="17" creationId="{9CB8BB04-EA23-4310-AF84-0DDB79F8B2A5}"/>
          </ac:spMkLst>
        </pc:spChg>
        <pc:picChg chg="add mod">
          <ac:chgData name="Chan Zhi Wen, Ian" userId="10427a44-90a0-4c20-831c-e237817aaaf3" providerId="ADAL" clId="{0B48F2FE-2715-4866-BCD2-10EDD4181F33}" dt="2021-09-02T09:39:00.934" v="19109" actId="1036"/>
          <ac:picMkLst>
            <pc:docMk/>
            <pc:sldMk cId="4118874440" sldId="437"/>
            <ac:picMk id="6" creationId="{A88C8B6E-CEAA-43CA-8365-411B8E7D07B3}"/>
          </ac:picMkLst>
        </pc:picChg>
        <pc:picChg chg="del">
          <ac:chgData name="Chan Zhi Wen, Ian" userId="10427a44-90a0-4c20-831c-e237817aaaf3" providerId="ADAL" clId="{0B48F2FE-2715-4866-BCD2-10EDD4181F33}" dt="2021-09-02T09:26:48.239" v="18552" actId="478"/>
          <ac:picMkLst>
            <pc:docMk/>
            <pc:sldMk cId="4118874440" sldId="437"/>
            <ac:picMk id="7" creationId="{CE8FE888-0B37-4B3A-AF20-4BA2189540E4}"/>
          </ac:picMkLst>
        </pc:picChg>
        <pc:picChg chg="add mod">
          <ac:chgData name="Chan Zhi Wen, Ian" userId="10427a44-90a0-4c20-831c-e237817aaaf3" providerId="ADAL" clId="{0B48F2FE-2715-4866-BCD2-10EDD4181F33}" dt="2021-09-02T09:39:00.934" v="19109" actId="1036"/>
          <ac:picMkLst>
            <pc:docMk/>
            <pc:sldMk cId="4118874440" sldId="437"/>
            <ac:picMk id="22" creationId="{77996DEE-8335-4C50-8852-2AEFAE1CDCD9}"/>
          </ac:picMkLst>
        </pc:picChg>
        <pc:cxnChg chg="add mod">
          <ac:chgData name="Chan Zhi Wen, Ian" userId="10427a44-90a0-4c20-831c-e237817aaaf3" providerId="ADAL" clId="{0B48F2FE-2715-4866-BCD2-10EDD4181F33}" dt="2021-09-02T09:34:43.103" v="18783" actId="14100"/>
          <ac:cxnSpMkLst>
            <pc:docMk/>
            <pc:sldMk cId="4118874440" sldId="437"/>
            <ac:cxnSpMk id="8" creationId="{D23F883A-1E61-4F66-BB3A-B9928CD8144B}"/>
          </ac:cxnSpMkLst>
        </pc:cxnChg>
        <pc:cxnChg chg="add mod">
          <ac:chgData name="Chan Zhi Wen, Ian" userId="10427a44-90a0-4c20-831c-e237817aaaf3" providerId="ADAL" clId="{0B48F2FE-2715-4866-BCD2-10EDD4181F33}" dt="2021-09-02T09:35:18.571" v="18857" actId="14100"/>
          <ac:cxnSpMkLst>
            <pc:docMk/>
            <pc:sldMk cId="4118874440" sldId="437"/>
            <ac:cxnSpMk id="12" creationId="{6D0B4B3A-E176-4774-BAC7-31E3091D1EE8}"/>
          </ac:cxnSpMkLst>
        </pc:cxnChg>
        <pc:cxnChg chg="add mod">
          <ac:chgData name="Chan Zhi Wen, Ian" userId="10427a44-90a0-4c20-831c-e237817aaaf3" providerId="ADAL" clId="{0B48F2FE-2715-4866-BCD2-10EDD4181F33}" dt="2021-09-02T09:35:32.005" v="18859" actId="1076"/>
          <ac:cxnSpMkLst>
            <pc:docMk/>
            <pc:sldMk cId="4118874440" sldId="437"/>
            <ac:cxnSpMk id="16" creationId="{AD9326E6-E9B8-4277-B167-6B94C013687A}"/>
          </ac:cxnSpMkLst>
        </pc:cxnChg>
        <pc:cxnChg chg="add mod">
          <ac:chgData name="Chan Zhi Wen, Ian" userId="10427a44-90a0-4c20-831c-e237817aaaf3" providerId="ADAL" clId="{0B48F2FE-2715-4866-BCD2-10EDD4181F33}" dt="2021-09-02T09:40:25.516" v="19159" actId="14100"/>
          <ac:cxnSpMkLst>
            <pc:docMk/>
            <pc:sldMk cId="4118874440" sldId="437"/>
            <ac:cxnSpMk id="18" creationId="{CA99958F-AA10-4367-BD15-BDE3594FC20A}"/>
          </ac:cxnSpMkLst>
        </pc:cxnChg>
      </pc:sldChg>
      <pc:sldChg chg="addSp delSp modSp add mod">
        <pc:chgData name="Chan Zhi Wen, Ian" userId="10427a44-90a0-4c20-831c-e237817aaaf3" providerId="ADAL" clId="{0B48F2FE-2715-4866-BCD2-10EDD4181F33}" dt="2021-09-02T09:48:23.191" v="19789" actId="1037"/>
        <pc:sldMkLst>
          <pc:docMk/>
          <pc:sldMk cId="4199148247" sldId="438"/>
        </pc:sldMkLst>
        <pc:spChg chg="mod">
          <ac:chgData name="Chan Zhi Wen, Ian" userId="10427a44-90a0-4c20-831c-e237817aaaf3" providerId="ADAL" clId="{0B48F2FE-2715-4866-BCD2-10EDD4181F33}" dt="2021-09-02T09:47:44.151" v="19703" actId="20577"/>
          <ac:spMkLst>
            <pc:docMk/>
            <pc:sldMk cId="4199148247" sldId="438"/>
            <ac:spMk id="3" creationId="{E6CD1D97-2687-4B15-BF3D-D09058FCEB2F}"/>
          </ac:spMkLst>
        </pc:spChg>
        <pc:spChg chg="del">
          <ac:chgData name="Chan Zhi Wen, Ian" userId="10427a44-90a0-4c20-831c-e237817aaaf3" providerId="ADAL" clId="{0B48F2FE-2715-4866-BCD2-10EDD4181F33}" dt="2021-09-02T09:41:10.116" v="19272" actId="478"/>
          <ac:spMkLst>
            <pc:docMk/>
            <pc:sldMk cId="4199148247" sldId="438"/>
            <ac:spMk id="9" creationId="{0EF6F65B-2C6F-4521-A172-B653DC35FD99}"/>
          </ac:spMkLst>
        </pc:spChg>
        <pc:spChg chg="del">
          <ac:chgData name="Chan Zhi Wen, Ian" userId="10427a44-90a0-4c20-831c-e237817aaaf3" providerId="ADAL" clId="{0B48F2FE-2715-4866-BCD2-10EDD4181F33}" dt="2021-09-02T09:41:10.116" v="19272" actId="478"/>
          <ac:spMkLst>
            <pc:docMk/>
            <pc:sldMk cId="4199148247" sldId="438"/>
            <ac:spMk id="11" creationId="{4039E0B5-E443-4174-B0C5-8FE30D953100}"/>
          </ac:spMkLst>
        </pc:spChg>
        <pc:spChg chg="del">
          <ac:chgData name="Chan Zhi Wen, Ian" userId="10427a44-90a0-4c20-831c-e237817aaaf3" providerId="ADAL" clId="{0B48F2FE-2715-4866-BCD2-10EDD4181F33}" dt="2021-09-02T09:41:10.116" v="19272" actId="478"/>
          <ac:spMkLst>
            <pc:docMk/>
            <pc:sldMk cId="4199148247" sldId="438"/>
            <ac:spMk id="15" creationId="{9F9E8EAB-0058-4663-9A48-225B6C9C56C2}"/>
          </ac:spMkLst>
        </pc:spChg>
        <pc:spChg chg="mod">
          <ac:chgData name="Chan Zhi Wen, Ian" userId="10427a44-90a0-4c20-831c-e237817aaaf3" providerId="ADAL" clId="{0B48F2FE-2715-4866-BCD2-10EDD4181F33}" dt="2021-09-02T09:48:07.011" v="19753" actId="1038"/>
          <ac:spMkLst>
            <pc:docMk/>
            <pc:sldMk cId="4199148247" sldId="438"/>
            <ac:spMk id="17" creationId="{9CB8BB04-EA23-4310-AF84-0DDB79F8B2A5}"/>
          </ac:spMkLst>
        </pc:spChg>
        <pc:spChg chg="add mod">
          <ac:chgData name="Chan Zhi Wen, Ian" userId="10427a44-90a0-4c20-831c-e237817aaaf3" providerId="ADAL" clId="{0B48F2FE-2715-4866-BCD2-10EDD4181F33}" dt="2021-09-02T09:48:17.094" v="19774" actId="1038"/>
          <ac:spMkLst>
            <pc:docMk/>
            <pc:sldMk cId="4199148247" sldId="438"/>
            <ac:spMk id="19" creationId="{4A591B2D-7104-460E-B4BD-6FD0E0A0D67D}"/>
          </ac:spMkLst>
        </pc:spChg>
        <pc:spChg chg="add mod">
          <ac:chgData name="Chan Zhi Wen, Ian" userId="10427a44-90a0-4c20-831c-e237817aaaf3" providerId="ADAL" clId="{0B48F2FE-2715-4866-BCD2-10EDD4181F33}" dt="2021-09-02T09:48:14.480" v="19766" actId="1038"/>
          <ac:spMkLst>
            <pc:docMk/>
            <pc:sldMk cId="4199148247" sldId="438"/>
            <ac:spMk id="21" creationId="{2B1CF8F4-D0E7-4FCF-83E7-8110D5BE157F}"/>
          </ac:spMkLst>
        </pc:spChg>
        <pc:picChg chg="del">
          <ac:chgData name="Chan Zhi Wen, Ian" userId="10427a44-90a0-4c20-831c-e237817aaaf3" providerId="ADAL" clId="{0B48F2FE-2715-4866-BCD2-10EDD4181F33}" dt="2021-09-02T09:45:43.413" v="19684" actId="478"/>
          <ac:picMkLst>
            <pc:docMk/>
            <pc:sldMk cId="4199148247" sldId="438"/>
            <ac:picMk id="6" creationId="{A88C8B6E-CEAA-43CA-8365-411B8E7D07B3}"/>
          </ac:picMkLst>
        </pc:picChg>
        <pc:picChg chg="add del mod">
          <ac:chgData name="Chan Zhi Wen, Ian" userId="10427a44-90a0-4c20-831c-e237817aaaf3" providerId="ADAL" clId="{0B48F2FE-2715-4866-BCD2-10EDD4181F33}" dt="2021-09-02T09:47:12.427" v="19693" actId="478"/>
          <ac:picMkLst>
            <pc:docMk/>
            <pc:sldMk cId="4199148247" sldId="438"/>
            <ac:picMk id="7" creationId="{5E461FED-4E06-4E6B-A158-8409B3CEAB55}"/>
          </ac:picMkLst>
        </pc:picChg>
        <pc:picChg chg="add mod">
          <ac:chgData name="Chan Zhi Wen, Ian" userId="10427a44-90a0-4c20-831c-e237817aaaf3" providerId="ADAL" clId="{0B48F2FE-2715-4866-BCD2-10EDD4181F33}" dt="2021-09-02T09:47:55.507" v="19706" actId="1076"/>
          <ac:picMkLst>
            <pc:docMk/>
            <pc:sldMk cId="4199148247" sldId="438"/>
            <ac:picMk id="13" creationId="{609FB0EC-F166-4849-8AB0-738F93DF756D}"/>
          </ac:picMkLst>
        </pc:picChg>
        <pc:picChg chg="del">
          <ac:chgData name="Chan Zhi Wen, Ian" userId="10427a44-90a0-4c20-831c-e237817aaaf3" providerId="ADAL" clId="{0B48F2FE-2715-4866-BCD2-10EDD4181F33}" dt="2021-09-02T09:45:43.413" v="19684" actId="478"/>
          <ac:picMkLst>
            <pc:docMk/>
            <pc:sldMk cId="4199148247" sldId="438"/>
            <ac:picMk id="22" creationId="{77996DEE-8335-4C50-8852-2AEFAE1CDCD9}"/>
          </ac:picMkLst>
        </pc:picChg>
        <pc:cxnChg chg="del">
          <ac:chgData name="Chan Zhi Wen, Ian" userId="10427a44-90a0-4c20-831c-e237817aaaf3" providerId="ADAL" clId="{0B48F2FE-2715-4866-BCD2-10EDD4181F33}" dt="2021-09-02T09:41:10.116" v="19272" actId="478"/>
          <ac:cxnSpMkLst>
            <pc:docMk/>
            <pc:sldMk cId="4199148247" sldId="438"/>
            <ac:cxnSpMk id="8" creationId="{D23F883A-1E61-4F66-BB3A-B9928CD8144B}"/>
          </ac:cxnSpMkLst>
        </pc:cxnChg>
        <pc:cxnChg chg="del">
          <ac:chgData name="Chan Zhi Wen, Ian" userId="10427a44-90a0-4c20-831c-e237817aaaf3" providerId="ADAL" clId="{0B48F2FE-2715-4866-BCD2-10EDD4181F33}" dt="2021-09-02T09:41:10.116" v="19272" actId="478"/>
          <ac:cxnSpMkLst>
            <pc:docMk/>
            <pc:sldMk cId="4199148247" sldId="438"/>
            <ac:cxnSpMk id="12" creationId="{6D0B4B3A-E176-4774-BAC7-31E3091D1EE8}"/>
          </ac:cxnSpMkLst>
        </pc:cxnChg>
        <pc:cxnChg chg="del">
          <ac:chgData name="Chan Zhi Wen, Ian" userId="10427a44-90a0-4c20-831c-e237817aaaf3" providerId="ADAL" clId="{0B48F2FE-2715-4866-BCD2-10EDD4181F33}" dt="2021-09-02T09:41:10.116" v="19272" actId="478"/>
          <ac:cxnSpMkLst>
            <pc:docMk/>
            <pc:sldMk cId="4199148247" sldId="438"/>
            <ac:cxnSpMk id="16" creationId="{AD9326E6-E9B8-4277-B167-6B94C013687A}"/>
          </ac:cxnSpMkLst>
        </pc:cxnChg>
        <pc:cxnChg chg="mod">
          <ac:chgData name="Chan Zhi Wen, Ian" userId="10427a44-90a0-4c20-831c-e237817aaaf3" providerId="ADAL" clId="{0B48F2FE-2715-4866-BCD2-10EDD4181F33}" dt="2021-09-02T09:48:23.191" v="19789" actId="1037"/>
          <ac:cxnSpMkLst>
            <pc:docMk/>
            <pc:sldMk cId="4199148247" sldId="438"/>
            <ac:cxnSpMk id="18" creationId="{CA99958F-AA10-4367-BD15-BDE3594FC20A}"/>
          </ac:cxnSpMkLst>
        </pc:cxnChg>
        <pc:cxnChg chg="add mod">
          <ac:chgData name="Chan Zhi Wen, Ian" userId="10427a44-90a0-4c20-831c-e237817aaaf3" providerId="ADAL" clId="{0B48F2FE-2715-4866-BCD2-10EDD4181F33}" dt="2021-09-02T09:48:17.094" v="19774" actId="1038"/>
          <ac:cxnSpMkLst>
            <pc:docMk/>
            <pc:sldMk cId="4199148247" sldId="438"/>
            <ac:cxnSpMk id="20" creationId="{B2F50CD0-E225-4AD8-936E-52FF6F5566E1}"/>
          </ac:cxnSpMkLst>
        </pc:cxnChg>
        <pc:cxnChg chg="add mod">
          <ac:chgData name="Chan Zhi Wen, Ian" userId="10427a44-90a0-4c20-831c-e237817aaaf3" providerId="ADAL" clId="{0B48F2FE-2715-4866-BCD2-10EDD4181F33}" dt="2021-09-02T09:48:14.480" v="19766" actId="1038"/>
          <ac:cxnSpMkLst>
            <pc:docMk/>
            <pc:sldMk cId="4199148247" sldId="438"/>
            <ac:cxnSpMk id="23" creationId="{62C1A66B-818A-444C-A660-0EFF9BEF64E2}"/>
          </ac:cxnSpMkLst>
        </pc:cxnChg>
      </pc:sldChg>
      <pc:sldChg chg="addSp delSp modSp add mod">
        <pc:chgData name="Chan Zhi Wen, Ian" userId="10427a44-90a0-4c20-831c-e237817aaaf3" providerId="ADAL" clId="{0B48F2FE-2715-4866-BCD2-10EDD4181F33}" dt="2021-09-02T09:59:20.234" v="20674" actId="121"/>
        <pc:sldMkLst>
          <pc:docMk/>
          <pc:sldMk cId="3232064553" sldId="439"/>
        </pc:sldMkLst>
        <pc:spChg chg="mod">
          <ac:chgData name="Chan Zhi Wen, Ian" userId="10427a44-90a0-4c20-831c-e237817aaaf3" providerId="ADAL" clId="{0B48F2FE-2715-4866-BCD2-10EDD4181F33}" dt="2021-09-02T09:59:20.234" v="20674" actId="121"/>
          <ac:spMkLst>
            <pc:docMk/>
            <pc:sldMk cId="3232064553" sldId="439"/>
            <ac:spMk id="3" creationId="{E6CD1D97-2687-4B15-BF3D-D09058FCEB2F}"/>
          </ac:spMkLst>
        </pc:spChg>
        <pc:spChg chg="mod">
          <ac:chgData name="Chan Zhi Wen, Ian" userId="10427a44-90a0-4c20-831c-e237817aaaf3" providerId="ADAL" clId="{0B48F2FE-2715-4866-BCD2-10EDD4181F33}" dt="2021-09-02T09:51:47.131" v="20075" actId="1038"/>
          <ac:spMkLst>
            <pc:docMk/>
            <pc:sldMk cId="3232064553" sldId="439"/>
            <ac:spMk id="17" creationId="{9CB8BB04-EA23-4310-AF84-0DDB79F8B2A5}"/>
          </ac:spMkLst>
        </pc:spChg>
        <pc:spChg chg="mod">
          <ac:chgData name="Chan Zhi Wen, Ian" userId="10427a44-90a0-4c20-831c-e237817aaaf3" providerId="ADAL" clId="{0B48F2FE-2715-4866-BCD2-10EDD4181F33}" dt="2021-09-02T09:56:43.912" v="20650" actId="1035"/>
          <ac:spMkLst>
            <pc:docMk/>
            <pc:sldMk cId="3232064553" sldId="439"/>
            <ac:spMk id="19" creationId="{4A591B2D-7104-460E-B4BD-6FD0E0A0D67D}"/>
          </ac:spMkLst>
        </pc:spChg>
        <pc:spChg chg="del">
          <ac:chgData name="Chan Zhi Wen, Ian" userId="10427a44-90a0-4c20-831c-e237817aaaf3" providerId="ADAL" clId="{0B48F2FE-2715-4866-BCD2-10EDD4181F33}" dt="2021-09-02T09:55:12.106" v="20527" actId="478"/>
          <ac:spMkLst>
            <pc:docMk/>
            <pc:sldMk cId="3232064553" sldId="439"/>
            <ac:spMk id="21" creationId="{2B1CF8F4-D0E7-4FCF-83E7-8110D5BE157F}"/>
          </ac:spMkLst>
        </pc:spChg>
        <pc:picChg chg="add del mod">
          <ac:chgData name="Chan Zhi Wen, Ian" userId="10427a44-90a0-4c20-831c-e237817aaaf3" providerId="ADAL" clId="{0B48F2FE-2715-4866-BCD2-10EDD4181F33}" dt="2021-09-02T09:58:33.383" v="20665" actId="478"/>
          <ac:picMkLst>
            <pc:docMk/>
            <pc:sldMk cId="3232064553" sldId="439"/>
            <ac:picMk id="7" creationId="{B60F441F-4478-4AF5-9D0E-43C78F1EC391}"/>
          </ac:picMkLst>
        </pc:picChg>
        <pc:picChg chg="add mod">
          <ac:chgData name="Chan Zhi Wen, Ian" userId="10427a44-90a0-4c20-831c-e237817aaaf3" providerId="ADAL" clId="{0B48F2FE-2715-4866-BCD2-10EDD4181F33}" dt="2021-09-02T09:59:07.149" v="20673" actId="1035"/>
          <ac:picMkLst>
            <pc:docMk/>
            <pc:sldMk cId="3232064553" sldId="439"/>
            <ac:picMk id="9" creationId="{A0A6B000-66FB-40F6-B6BE-87E61CA2835C}"/>
          </ac:picMkLst>
        </pc:picChg>
        <pc:picChg chg="del">
          <ac:chgData name="Chan Zhi Wen, Ian" userId="10427a44-90a0-4c20-831c-e237817aaaf3" providerId="ADAL" clId="{0B48F2FE-2715-4866-BCD2-10EDD4181F33}" dt="2021-09-02T09:50:40.886" v="19984" actId="478"/>
          <ac:picMkLst>
            <pc:docMk/>
            <pc:sldMk cId="3232064553" sldId="439"/>
            <ac:picMk id="13" creationId="{609FB0EC-F166-4849-8AB0-738F93DF756D}"/>
          </ac:picMkLst>
        </pc:picChg>
        <pc:cxnChg chg="mod">
          <ac:chgData name="Chan Zhi Wen, Ian" userId="10427a44-90a0-4c20-831c-e237817aaaf3" providerId="ADAL" clId="{0B48F2FE-2715-4866-BCD2-10EDD4181F33}" dt="2021-09-02T09:51:47.131" v="20075" actId="1038"/>
          <ac:cxnSpMkLst>
            <pc:docMk/>
            <pc:sldMk cId="3232064553" sldId="439"/>
            <ac:cxnSpMk id="18" creationId="{CA99958F-AA10-4367-BD15-BDE3594FC20A}"/>
          </ac:cxnSpMkLst>
        </pc:cxnChg>
        <pc:cxnChg chg="mod">
          <ac:chgData name="Chan Zhi Wen, Ian" userId="10427a44-90a0-4c20-831c-e237817aaaf3" providerId="ADAL" clId="{0B48F2FE-2715-4866-BCD2-10EDD4181F33}" dt="2021-09-02T09:56:51.864" v="20664" actId="1037"/>
          <ac:cxnSpMkLst>
            <pc:docMk/>
            <pc:sldMk cId="3232064553" sldId="439"/>
            <ac:cxnSpMk id="20" creationId="{B2F50CD0-E225-4AD8-936E-52FF6F5566E1}"/>
          </ac:cxnSpMkLst>
        </pc:cxnChg>
        <pc:cxnChg chg="mod">
          <ac:chgData name="Chan Zhi Wen, Ian" userId="10427a44-90a0-4c20-831c-e237817aaaf3" providerId="ADAL" clId="{0B48F2FE-2715-4866-BCD2-10EDD4181F33}" dt="2021-09-02T09:56:51.864" v="20664" actId="1037"/>
          <ac:cxnSpMkLst>
            <pc:docMk/>
            <pc:sldMk cId="3232064553" sldId="439"/>
            <ac:cxnSpMk id="23" creationId="{62C1A66B-818A-444C-A660-0EFF9BEF64E2}"/>
          </ac:cxnSpMkLst>
        </pc:cxnChg>
      </pc:sldChg>
    </pc:docChg>
  </pc:docChgLst>
  <pc:docChgLst>
    <pc:chgData name="Chan Zhi Wen, Ian" userId="10427a44-90a0-4c20-831c-e237817aaaf3" providerId="ADAL" clId="{60393A1F-736D-46A9-91B9-616D0C61119F}"/>
    <pc:docChg chg="undo custSel addSld delSld modSld sldOrd">
      <pc:chgData name="Chan Zhi Wen, Ian" userId="10427a44-90a0-4c20-831c-e237817aaaf3" providerId="ADAL" clId="{60393A1F-736D-46A9-91B9-616D0C61119F}" dt="2021-09-06T06:25:14.513" v="2528" actId="20577"/>
      <pc:docMkLst>
        <pc:docMk/>
      </pc:docMkLst>
      <pc:sldChg chg="modSp mod">
        <pc:chgData name="Chan Zhi Wen, Ian" userId="10427a44-90a0-4c20-831c-e237817aaaf3" providerId="ADAL" clId="{60393A1F-736D-46A9-91B9-616D0C61119F}" dt="2021-09-05T09:04:21.076" v="16" actId="20577"/>
        <pc:sldMkLst>
          <pc:docMk/>
          <pc:sldMk cId="160192915" sldId="256"/>
        </pc:sldMkLst>
        <pc:spChg chg="mod">
          <ac:chgData name="Chan Zhi Wen, Ian" userId="10427a44-90a0-4c20-831c-e237817aaaf3" providerId="ADAL" clId="{60393A1F-736D-46A9-91B9-616D0C61119F}" dt="2021-09-05T09:04:21.076" v="16" actId="20577"/>
          <ac:spMkLst>
            <pc:docMk/>
            <pc:sldMk cId="160192915" sldId="256"/>
            <ac:spMk id="2" creationId="{63D0D704-AC16-4E9C-85E5-2F85FA028E67}"/>
          </ac:spMkLst>
        </pc:spChg>
        <pc:spChg chg="mod">
          <ac:chgData name="Chan Zhi Wen, Ian" userId="10427a44-90a0-4c20-831c-e237817aaaf3" providerId="ADAL" clId="{60393A1F-736D-46A9-91B9-616D0C61119F}" dt="2021-09-05T08:04:01.746" v="7" actId="20577"/>
          <ac:spMkLst>
            <pc:docMk/>
            <pc:sldMk cId="160192915" sldId="256"/>
            <ac:spMk id="7" creationId="{5730E69B-5CB0-4B9D-98FA-66B11F4AE7DD}"/>
          </ac:spMkLst>
        </pc:spChg>
      </pc:sldChg>
      <pc:sldChg chg="del">
        <pc:chgData name="Chan Zhi Wen, Ian" userId="10427a44-90a0-4c20-831c-e237817aaaf3" providerId="ADAL" clId="{60393A1F-736D-46A9-91B9-616D0C61119F}" dt="2021-09-06T06:23:27.706" v="2503" actId="47"/>
        <pc:sldMkLst>
          <pc:docMk/>
          <pc:sldMk cId="1431480427" sldId="264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704046568" sldId="265"/>
        </pc:sldMkLst>
      </pc:sldChg>
      <pc:sldChg chg="del">
        <pc:chgData name="Chan Zhi Wen, Ian" userId="10427a44-90a0-4c20-831c-e237817aaaf3" providerId="ADAL" clId="{60393A1F-736D-46A9-91B9-616D0C61119F}" dt="2021-09-06T06:23:31.646" v="2504" actId="47"/>
        <pc:sldMkLst>
          <pc:docMk/>
          <pc:sldMk cId="3619602126" sldId="269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1736918636" sldId="270"/>
        </pc:sldMkLst>
      </pc:sldChg>
      <pc:sldChg chg="modSp mod">
        <pc:chgData name="Chan Zhi Wen, Ian" userId="10427a44-90a0-4c20-831c-e237817aaaf3" providerId="ADAL" clId="{60393A1F-736D-46A9-91B9-616D0C61119F}" dt="2021-09-06T06:23:40.908" v="2507" actId="20577"/>
        <pc:sldMkLst>
          <pc:docMk/>
          <pc:sldMk cId="1715134488" sldId="396"/>
        </pc:sldMkLst>
        <pc:spChg chg="mod">
          <ac:chgData name="Chan Zhi Wen, Ian" userId="10427a44-90a0-4c20-831c-e237817aaaf3" providerId="ADAL" clId="{60393A1F-736D-46A9-91B9-616D0C61119F}" dt="2021-09-06T06:23:40.908" v="2507" actId="20577"/>
          <ac:spMkLst>
            <pc:docMk/>
            <pc:sldMk cId="1715134488" sldId="396"/>
            <ac:spMk id="3" creationId="{6F5FD510-41FE-471E-BA39-1ED6C093BFB6}"/>
          </ac:spMkLst>
        </pc:spChg>
        <pc:spChg chg="mod">
          <ac:chgData name="Chan Zhi Wen, Ian" userId="10427a44-90a0-4c20-831c-e237817aaaf3" providerId="ADAL" clId="{60393A1F-736D-46A9-91B9-616D0C61119F}" dt="2021-09-06T06:23:37.360" v="2506" actId="20577"/>
          <ac:spMkLst>
            <pc:docMk/>
            <pc:sldMk cId="1715134488" sldId="396"/>
            <ac:spMk id="6" creationId="{C1EA703B-590C-447E-B325-48A851CB807F}"/>
          </ac:spMkLst>
        </pc:spChg>
      </pc:sldChg>
      <pc:sldChg chg="addSp modSp mod">
        <pc:chgData name="Chan Zhi Wen, Ian" userId="10427a44-90a0-4c20-831c-e237817aaaf3" providerId="ADAL" clId="{60393A1F-736D-46A9-91B9-616D0C61119F}" dt="2021-09-06T06:25:14.513" v="2528" actId="20577"/>
        <pc:sldMkLst>
          <pc:docMk/>
          <pc:sldMk cId="2839095037" sldId="401"/>
        </pc:sldMkLst>
        <pc:spChg chg="add mod">
          <ac:chgData name="Chan Zhi Wen, Ian" userId="10427a44-90a0-4c20-831c-e237817aaaf3" providerId="ADAL" clId="{60393A1F-736D-46A9-91B9-616D0C61119F}" dt="2021-09-06T06:25:14.513" v="2528" actId="20577"/>
          <ac:spMkLst>
            <pc:docMk/>
            <pc:sldMk cId="2839095037" sldId="401"/>
            <ac:spMk id="4" creationId="{28BB4EA4-8EF4-430D-8980-11A7EFFA9F42}"/>
          </ac:spMkLst>
        </pc:spChg>
      </pc:sldChg>
      <pc:sldChg chg="modSp mod">
        <pc:chgData name="Chan Zhi Wen, Ian" userId="10427a44-90a0-4c20-831c-e237817aaaf3" providerId="ADAL" clId="{60393A1F-736D-46A9-91B9-616D0C61119F}" dt="2021-09-05T08:04:14.684" v="10" actId="121"/>
        <pc:sldMkLst>
          <pc:docMk/>
          <pc:sldMk cId="3758621571" sldId="403"/>
        </pc:sldMkLst>
        <pc:spChg chg="mod">
          <ac:chgData name="Chan Zhi Wen, Ian" userId="10427a44-90a0-4c20-831c-e237817aaaf3" providerId="ADAL" clId="{60393A1F-736D-46A9-91B9-616D0C61119F}" dt="2021-09-05T08:04:14.684" v="10" actId="121"/>
          <ac:spMkLst>
            <pc:docMk/>
            <pc:sldMk cId="3758621571" sldId="403"/>
            <ac:spMk id="4" creationId="{9C58A57A-54EE-4616-A00A-DF3BB4ECC7D2}"/>
          </ac:spMkLst>
        </pc:spChg>
      </pc:sldChg>
      <pc:sldChg chg="addSp modSp mod">
        <pc:chgData name="Chan Zhi Wen, Ian" userId="10427a44-90a0-4c20-831c-e237817aaaf3" providerId="ADAL" clId="{60393A1F-736D-46A9-91B9-616D0C61119F}" dt="2021-09-06T06:19:02.216" v="2440" actId="1037"/>
        <pc:sldMkLst>
          <pc:docMk/>
          <pc:sldMk cId="443757506" sldId="404"/>
        </pc:sldMkLst>
        <pc:spChg chg="mod">
          <ac:chgData name="Chan Zhi Wen, Ian" userId="10427a44-90a0-4c20-831c-e237817aaaf3" providerId="ADAL" clId="{60393A1F-736D-46A9-91B9-616D0C61119F}" dt="2021-09-06T05:34:13.461" v="74" actId="20577"/>
          <ac:spMkLst>
            <pc:docMk/>
            <pc:sldMk cId="443757506" sldId="404"/>
            <ac:spMk id="2" creationId="{FCF73F3D-7CBD-46D3-AD51-D6E4EA1B7A38}"/>
          </ac:spMkLst>
        </pc:spChg>
        <pc:spChg chg="mod">
          <ac:chgData name="Chan Zhi Wen, Ian" userId="10427a44-90a0-4c20-831c-e237817aaaf3" providerId="ADAL" clId="{60393A1F-736D-46A9-91B9-616D0C61119F}" dt="2021-09-06T06:07:18.356" v="1327" actId="20577"/>
          <ac:spMkLst>
            <pc:docMk/>
            <pc:sldMk cId="443757506" sldId="404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60393A1F-736D-46A9-91B9-616D0C61119F}" dt="2021-09-06T06:17:19.667" v="2225" actId="1037"/>
          <ac:spMkLst>
            <pc:docMk/>
            <pc:sldMk cId="443757506" sldId="404"/>
            <ac:spMk id="9" creationId="{96809B8F-9B0B-4DA5-9607-7114037FC07D}"/>
          </ac:spMkLst>
        </pc:spChg>
        <pc:spChg chg="add mod">
          <ac:chgData name="Chan Zhi Wen, Ian" userId="10427a44-90a0-4c20-831c-e237817aaaf3" providerId="ADAL" clId="{60393A1F-736D-46A9-91B9-616D0C61119F}" dt="2021-09-06T06:18:15.179" v="2426" actId="1035"/>
          <ac:spMkLst>
            <pc:docMk/>
            <pc:sldMk cId="443757506" sldId="404"/>
            <ac:spMk id="10" creationId="{322C343F-E1C2-4B21-9BC5-ACAE20A8CF60}"/>
          </ac:spMkLst>
        </pc:spChg>
        <pc:spChg chg="add mod">
          <ac:chgData name="Chan Zhi Wen, Ian" userId="10427a44-90a0-4c20-831c-e237817aaaf3" providerId="ADAL" clId="{60393A1F-736D-46A9-91B9-616D0C61119F}" dt="2021-09-06T06:19:02.216" v="2440" actId="1037"/>
          <ac:spMkLst>
            <pc:docMk/>
            <pc:sldMk cId="443757506" sldId="404"/>
            <ac:spMk id="11" creationId="{E5319E0E-C9DD-44FD-8B6A-68F1E83BDAC1}"/>
          </ac:spMkLst>
        </pc:spChg>
        <pc:picChg chg="add mod">
          <ac:chgData name="Chan Zhi Wen, Ian" userId="10427a44-90a0-4c20-831c-e237817aaaf3" providerId="ADAL" clId="{60393A1F-736D-46A9-91B9-616D0C61119F}" dt="2021-09-06T06:17:19.667" v="2225" actId="1037"/>
          <ac:picMkLst>
            <pc:docMk/>
            <pc:sldMk cId="443757506" sldId="404"/>
            <ac:picMk id="6" creationId="{0512A4BF-FD86-4E12-A7EF-EBEA12F0AD7E}"/>
          </ac:picMkLst>
        </pc:picChg>
        <pc:picChg chg="add mod">
          <ac:chgData name="Chan Zhi Wen, Ian" userId="10427a44-90a0-4c20-831c-e237817aaaf3" providerId="ADAL" clId="{60393A1F-736D-46A9-91B9-616D0C61119F}" dt="2021-09-06T06:17:19.667" v="2225" actId="1037"/>
          <ac:picMkLst>
            <pc:docMk/>
            <pc:sldMk cId="443757506" sldId="404"/>
            <ac:picMk id="7" creationId="{4AA1410E-4E61-498E-84A5-80EA269A7F3B}"/>
          </ac:picMkLst>
        </pc:picChg>
        <pc:picChg chg="add mod">
          <ac:chgData name="Chan Zhi Wen, Ian" userId="10427a44-90a0-4c20-831c-e237817aaaf3" providerId="ADAL" clId="{60393A1F-736D-46A9-91B9-616D0C61119F}" dt="2021-09-06T06:17:19.667" v="2225" actId="1037"/>
          <ac:picMkLst>
            <pc:docMk/>
            <pc:sldMk cId="443757506" sldId="404"/>
            <ac:picMk id="8" creationId="{0BF2D87A-976E-4A6E-B66A-E1623B3A0D48}"/>
          </ac:picMkLst>
        </pc:picChg>
      </pc:sldChg>
      <pc:sldChg chg="del">
        <pc:chgData name="Chan Zhi Wen, Ian" userId="10427a44-90a0-4c20-831c-e237817aaaf3" providerId="ADAL" clId="{60393A1F-736D-46A9-91B9-616D0C61119F}" dt="2021-09-06T06:23:27.706" v="2503" actId="47"/>
        <pc:sldMkLst>
          <pc:docMk/>
          <pc:sldMk cId="3591508228" sldId="405"/>
        </pc:sldMkLst>
      </pc:sldChg>
      <pc:sldChg chg="del">
        <pc:chgData name="Chan Zhi Wen, Ian" userId="10427a44-90a0-4c20-831c-e237817aaaf3" providerId="ADAL" clId="{60393A1F-736D-46A9-91B9-616D0C61119F}" dt="2021-09-06T06:23:27.706" v="2503" actId="47"/>
        <pc:sldMkLst>
          <pc:docMk/>
          <pc:sldMk cId="3525408712" sldId="406"/>
        </pc:sldMkLst>
      </pc:sldChg>
      <pc:sldChg chg="del">
        <pc:chgData name="Chan Zhi Wen, Ian" userId="10427a44-90a0-4c20-831c-e237817aaaf3" providerId="ADAL" clId="{60393A1F-736D-46A9-91B9-616D0C61119F}" dt="2021-09-06T06:23:31.646" v="2504" actId="47"/>
        <pc:sldMkLst>
          <pc:docMk/>
          <pc:sldMk cId="3382111473" sldId="407"/>
        </pc:sldMkLst>
      </pc:sldChg>
      <pc:sldChg chg="del">
        <pc:chgData name="Chan Zhi Wen, Ian" userId="10427a44-90a0-4c20-831c-e237817aaaf3" providerId="ADAL" clId="{60393A1F-736D-46A9-91B9-616D0C61119F}" dt="2021-09-06T06:23:31.646" v="2504" actId="47"/>
        <pc:sldMkLst>
          <pc:docMk/>
          <pc:sldMk cId="4024398251" sldId="410"/>
        </pc:sldMkLst>
      </pc:sldChg>
      <pc:sldChg chg="del">
        <pc:chgData name="Chan Zhi Wen, Ian" userId="10427a44-90a0-4c20-831c-e237817aaaf3" providerId="ADAL" clId="{60393A1F-736D-46A9-91B9-616D0C61119F}" dt="2021-09-06T06:23:31.646" v="2504" actId="47"/>
        <pc:sldMkLst>
          <pc:docMk/>
          <pc:sldMk cId="1837556551" sldId="411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902616722" sldId="412"/>
        </pc:sldMkLst>
      </pc:sldChg>
      <pc:sldChg chg="del">
        <pc:chgData name="Chan Zhi Wen, Ian" userId="10427a44-90a0-4c20-831c-e237817aaaf3" providerId="ADAL" clId="{60393A1F-736D-46A9-91B9-616D0C61119F}" dt="2021-09-06T06:23:27.706" v="2503" actId="47"/>
        <pc:sldMkLst>
          <pc:docMk/>
          <pc:sldMk cId="2503022778" sldId="413"/>
        </pc:sldMkLst>
      </pc:sldChg>
      <pc:sldChg chg="modSp mod">
        <pc:chgData name="Chan Zhi Wen, Ian" userId="10427a44-90a0-4c20-831c-e237817aaaf3" providerId="ADAL" clId="{60393A1F-736D-46A9-91B9-616D0C61119F}" dt="2021-09-06T05:34:00.574" v="71" actId="20577"/>
        <pc:sldMkLst>
          <pc:docMk/>
          <pc:sldMk cId="3865693650" sldId="414"/>
        </pc:sldMkLst>
        <pc:spChg chg="mod">
          <ac:chgData name="Chan Zhi Wen, Ian" userId="10427a44-90a0-4c20-831c-e237817aaaf3" providerId="ADAL" clId="{60393A1F-736D-46A9-91B9-616D0C61119F}" dt="2021-09-06T05:34:00.574" v="71" actId="20577"/>
          <ac:spMkLst>
            <pc:docMk/>
            <pc:sldMk cId="3865693650" sldId="414"/>
            <ac:spMk id="2" creationId="{A26C2038-4E1A-4E26-99ED-E98533277339}"/>
          </ac:spMkLst>
        </pc:spChg>
        <pc:spChg chg="mod">
          <ac:chgData name="Chan Zhi Wen, Ian" userId="10427a44-90a0-4c20-831c-e237817aaaf3" providerId="ADAL" clId="{60393A1F-736D-46A9-91B9-616D0C61119F}" dt="2021-09-06T05:33:13.844" v="46" actId="207"/>
          <ac:spMkLst>
            <pc:docMk/>
            <pc:sldMk cId="3865693650" sldId="414"/>
            <ac:spMk id="3" creationId="{DA13C78F-C99F-42FA-823B-98A8A52EC600}"/>
          </ac:spMkLst>
        </pc:spChg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4073596060" sldId="415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1826163461" sldId="416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3013381617" sldId="417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2299797136" sldId="418"/>
        </pc:sldMkLst>
      </pc:sldChg>
      <pc:sldChg chg="del">
        <pc:chgData name="Chan Zhi Wen, Ian" userId="10427a44-90a0-4c20-831c-e237817aaaf3" providerId="ADAL" clId="{60393A1F-736D-46A9-91B9-616D0C61119F}" dt="2021-09-06T06:24:50.552" v="2514" actId="47"/>
        <pc:sldMkLst>
          <pc:docMk/>
          <pc:sldMk cId="857503962" sldId="419"/>
        </pc:sldMkLst>
      </pc:sldChg>
      <pc:sldChg chg="del">
        <pc:chgData name="Chan Zhi Wen, Ian" userId="10427a44-90a0-4c20-831c-e237817aaaf3" providerId="ADAL" clId="{60393A1F-736D-46A9-91B9-616D0C61119F}" dt="2021-09-06T06:24:50.552" v="2514" actId="47"/>
        <pc:sldMkLst>
          <pc:docMk/>
          <pc:sldMk cId="3414351515" sldId="420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9549184" sldId="421"/>
        </pc:sldMkLst>
      </pc:sldChg>
      <pc:sldChg chg="del">
        <pc:chgData name="Chan Zhi Wen, Ian" userId="10427a44-90a0-4c20-831c-e237817aaaf3" providerId="ADAL" clId="{60393A1F-736D-46A9-91B9-616D0C61119F}" dt="2021-09-06T06:24:08.261" v="2508" actId="47"/>
        <pc:sldMkLst>
          <pc:docMk/>
          <pc:sldMk cId="3594038452" sldId="422"/>
        </pc:sldMkLst>
      </pc:sldChg>
      <pc:sldChg chg="del">
        <pc:chgData name="Chan Zhi Wen, Ian" userId="10427a44-90a0-4c20-831c-e237817aaaf3" providerId="ADAL" clId="{60393A1F-736D-46A9-91B9-616D0C61119F}" dt="2021-09-06T06:24:26.914" v="2510" actId="47"/>
        <pc:sldMkLst>
          <pc:docMk/>
          <pc:sldMk cId="182404216" sldId="424"/>
        </pc:sldMkLst>
      </pc:sldChg>
      <pc:sldChg chg="del">
        <pc:chgData name="Chan Zhi Wen, Ian" userId="10427a44-90a0-4c20-831c-e237817aaaf3" providerId="ADAL" clId="{60393A1F-736D-46A9-91B9-616D0C61119F}" dt="2021-09-06T06:24:19.864" v="2509" actId="47"/>
        <pc:sldMkLst>
          <pc:docMk/>
          <pc:sldMk cId="2410145137" sldId="425"/>
        </pc:sldMkLst>
      </pc:sldChg>
      <pc:sldChg chg="del">
        <pc:chgData name="Chan Zhi Wen, Ian" userId="10427a44-90a0-4c20-831c-e237817aaaf3" providerId="ADAL" clId="{60393A1F-736D-46A9-91B9-616D0C61119F}" dt="2021-09-06T06:24:26.914" v="2510" actId="47"/>
        <pc:sldMkLst>
          <pc:docMk/>
          <pc:sldMk cId="2508510336" sldId="426"/>
        </pc:sldMkLst>
      </pc:sldChg>
      <pc:sldChg chg="del">
        <pc:chgData name="Chan Zhi Wen, Ian" userId="10427a44-90a0-4c20-831c-e237817aaaf3" providerId="ADAL" clId="{60393A1F-736D-46A9-91B9-616D0C61119F}" dt="2021-09-06T06:24:26.914" v="2510" actId="47"/>
        <pc:sldMkLst>
          <pc:docMk/>
          <pc:sldMk cId="1543195819" sldId="427"/>
        </pc:sldMkLst>
      </pc:sldChg>
      <pc:sldChg chg="del">
        <pc:chgData name="Chan Zhi Wen, Ian" userId="10427a44-90a0-4c20-831c-e237817aaaf3" providerId="ADAL" clId="{60393A1F-736D-46A9-91B9-616D0C61119F}" dt="2021-09-06T06:24:26.914" v="2510" actId="47"/>
        <pc:sldMkLst>
          <pc:docMk/>
          <pc:sldMk cId="2523244286" sldId="428"/>
        </pc:sldMkLst>
      </pc:sldChg>
      <pc:sldChg chg="del">
        <pc:chgData name="Chan Zhi Wen, Ian" userId="10427a44-90a0-4c20-831c-e237817aaaf3" providerId="ADAL" clId="{60393A1F-736D-46A9-91B9-616D0C61119F}" dt="2021-09-06T06:24:26.914" v="2510" actId="47"/>
        <pc:sldMkLst>
          <pc:docMk/>
          <pc:sldMk cId="2792454323" sldId="429"/>
        </pc:sldMkLst>
      </pc:sldChg>
      <pc:sldChg chg="del">
        <pc:chgData name="Chan Zhi Wen, Ian" userId="10427a44-90a0-4c20-831c-e237817aaaf3" providerId="ADAL" clId="{60393A1F-736D-46A9-91B9-616D0C61119F}" dt="2021-09-06T06:24:40.913" v="2512" actId="47"/>
        <pc:sldMkLst>
          <pc:docMk/>
          <pc:sldMk cId="2376365644" sldId="430"/>
        </pc:sldMkLst>
      </pc:sldChg>
      <pc:sldChg chg="del">
        <pc:chgData name="Chan Zhi Wen, Ian" userId="10427a44-90a0-4c20-831c-e237817aaaf3" providerId="ADAL" clId="{60393A1F-736D-46A9-91B9-616D0C61119F}" dt="2021-09-06T06:24:40.913" v="2512" actId="47"/>
        <pc:sldMkLst>
          <pc:docMk/>
          <pc:sldMk cId="269936673" sldId="431"/>
        </pc:sldMkLst>
      </pc:sldChg>
      <pc:sldChg chg="del">
        <pc:chgData name="Chan Zhi Wen, Ian" userId="10427a44-90a0-4c20-831c-e237817aaaf3" providerId="ADAL" clId="{60393A1F-736D-46A9-91B9-616D0C61119F}" dt="2021-09-06T06:24:40.913" v="2512" actId="47"/>
        <pc:sldMkLst>
          <pc:docMk/>
          <pc:sldMk cId="3057800001" sldId="432"/>
        </pc:sldMkLst>
      </pc:sldChg>
      <pc:sldChg chg="modSp mod">
        <pc:chgData name="Chan Zhi Wen, Ian" userId="10427a44-90a0-4c20-831c-e237817aaaf3" providerId="ADAL" clId="{60393A1F-736D-46A9-91B9-616D0C61119F}" dt="2021-09-06T06:25:02.361" v="2519" actId="20577"/>
        <pc:sldMkLst>
          <pc:docMk/>
          <pc:sldMk cId="3502943448" sldId="433"/>
        </pc:sldMkLst>
        <pc:spChg chg="mod">
          <ac:chgData name="Chan Zhi Wen, Ian" userId="10427a44-90a0-4c20-831c-e237817aaaf3" providerId="ADAL" clId="{60393A1F-736D-46A9-91B9-616D0C61119F}" dt="2021-09-06T06:24:44.219" v="2513" actId="20577"/>
          <ac:spMkLst>
            <pc:docMk/>
            <pc:sldMk cId="3502943448" sldId="433"/>
            <ac:spMk id="3" creationId="{6F5FD510-41FE-471E-BA39-1ED6C093BFB6}"/>
          </ac:spMkLst>
        </pc:spChg>
        <pc:spChg chg="mod">
          <ac:chgData name="Chan Zhi Wen, Ian" userId="10427a44-90a0-4c20-831c-e237817aaaf3" providerId="ADAL" clId="{60393A1F-736D-46A9-91B9-616D0C61119F}" dt="2021-09-06T06:25:02.361" v="2519" actId="20577"/>
          <ac:spMkLst>
            <pc:docMk/>
            <pc:sldMk cId="3502943448" sldId="433"/>
            <ac:spMk id="6" creationId="{C1EA703B-590C-447E-B325-48A851CB807F}"/>
          </ac:spMkLst>
        </pc:spChg>
      </pc:sldChg>
      <pc:sldChg chg="modSp mod">
        <pc:chgData name="Chan Zhi Wen, Ian" userId="10427a44-90a0-4c20-831c-e237817aaaf3" providerId="ADAL" clId="{60393A1F-736D-46A9-91B9-616D0C61119F}" dt="2021-09-06T06:24:58.235" v="2517" actId="20577"/>
        <pc:sldMkLst>
          <pc:docMk/>
          <pc:sldMk cId="839455101" sldId="434"/>
        </pc:sldMkLst>
        <pc:spChg chg="mod">
          <ac:chgData name="Chan Zhi Wen, Ian" userId="10427a44-90a0-4c20-831c-e237817aaaf3" providerId="ADAL" clId="{60393A1F-736D-46A9-91B9-616D0C61119F}" dt="2021-09-06T06:24:54.583" v="2515" actId="20577"/>
          <ac:spMkLst>
            <pc:docMk/>
            <pc:sldMk cId="839455101" sldId="434"/>
            <ac:spMk id="3" creationId="{6F5FD510-41FE-471E-BA39-1ED6C093BFB6}"/>
          </ac:spMkLst>
        </pc:spChg>
        <pc:spChg chg="mod">
          <ac:chgData name="Chan Zhi Wen, Ian" userId="10427a44-90a0-4c20-831c-e237817aaaf3" providerId="ADAL" clId="{60393A1F-736D-46A9-91B9-616D0C61119F}" dt="2021-09-06T06:24:58.235" v="2517" actId="20577"/>
          <ac:spMkLst>
            <pc:docMk/>
            <pc:sldMk cId="839455101" sldId="434"/>
            <ac:spMk id="6" creationId="{C1EA703B-590C-447E-B325-48A851CB807F}"/>
          </ac:spMkLst>
        </pc:spChg>
      </pc:sldChg>
      <pc:sldChg chg="del">
        <pc:chgData name="Chan Zhi Wen, Ian" userId="10427a44-90a0-4c20-831c-e237817aaaf3" providerId="ADAL" clId="{60393A1F-736D-46A9-91B9-616D0C61119F}" dt="2021-09-06T06:24:33.525" v="2511" actId="47"/>
        <pc:sldMkLst>
          <pc:docMk/>
          <pc:sldMk cId="461855543" sldId="435"/>
        </pc:sldMkLst>
      </pc:sldChg>
      <pc:sldChg chg="del">
        <pc:chgData name="Chan Zhi Wen, Ian" userId="10427a44-90a0-4c20-831c-e237817aaaf3" providerId="ADAL" clId="{60393A1F-736D-46A9-91B9-616D0C61119F}" dt="2021-09-06T06:24:50.552" v="2514" actId="47"/>
        <pc:sldMkLst>
          <pc:docMk/>
          <pc:sldMk cId="4118874440" sldId="437"/>
        </pc:sldMkLst>
      </pc:sldChg>
      <pc:sldChg chg="del">
        <pc:chgData name="Chan Zhi Wen, Ian" userId="10427a44-90a0-4c20-831c-e237817aaaf3" providerId="ADAL" clId="{60393A1F-736D-46A9-91B9-616D0C61119F}" dt="2021-09-06T06:24:50.552" v="2514" actId="47"/>
        <pc:sldMkLst>
          <pc:docMk/>
          <pc:sldMk cId="4199148247" sldId="438"/>
        </pc:sldMkLst>
      </pc:sldChg>
      <pc:sldChg chg="del">
        <pc:chgData name="Chan Zhi Wen, Ian" userId="10427a44-90a0-4c20-831c-e237817aaaf3" providerId="ADAL" clId="{60393A1F-736D-46A9-91B9-616D0C61119F}" dt="2021-09-06T06:24:50.552" v="2514" actId="47"/>
        <pc:sldMkLst>
          <pc:docMk/>
          <pc:sldMk cId="3232064553" sldId="439"/>
        </pc:sldMkLst>
      </pc:sldChg>
      <pc:sldChg chg="modSp add mod ord">
        <pc:chgData name="Chan Zhi Wen, Ian" userId="10427a44-90a0-4c20-831c-e237817aaaf3" providerId="ADAL" clId="{60393A1F-736D-46A9-91B9-616D0C61119F}" dt="2021-09-06T06:19:24.403" v="2442"/>
        <pc:sldMkLst>
          <pc:docMk/>
          <pc:sldMk cId="1832318327" sldId="440"/>
        </pc:sldMkLst>
        <pc:spChg chg="mod">
          <ac:chgData name="Chan Zhi Wen, Ian" userId="10427a44-90a0-4c20-831c-e237817aaaf3" providerId="ADAL" clId="{60393A1F-736D-46A9-91B9-616D0C61119F}" dt="2021-09-06T05:37:10.587" v="423" actId="20577"/>
          <ac:spMkLst>
            <pc:docMk/>
            <pc:sldMk cId="1832318327" sldId="440"/>
            <ac:spMk id="3" creationId="{E6CD1D97-2687-4B15-BF3D-D09058FCEB2F}"/>
          </ac:spMkLst>
        </pc:spChg>
        <pc:spChg chg="mod">
          <ac:chgData name="Chan Zhi Wen, Ian" userId="10427a44-90a0-4c20-831c-e237817aaaf3" providerId="ADAL" clId="{60393A1F-736D-46A9-91B9-616D0C61119F}" dt="2021-09-06T05:37:06.221" v="421" actId="20577"/>
          <ac:spMkLst>
            <pc:docMk/>
            <pc:sldMk cId="1832318327" sldId="440"/>
            <ac:spMk id="4" creationId="{BF8C7584-A87F-4849-A6AB-1E007BABBBE0}"/>
          </ac:spMkLst>
        </pc:spChg>
      </pc:sldChg>
      <pc:sldChg chg="modSp add mod">
        <pc:chgData name="Chan Zhi Wen, Ian" userId="10427a44-90a0-4c20-831c-e237817aaaf3" providerId="ADAL" clId="{60393A1F-736D-46A9-91B9-616D0C61119F}" dt="2021-09-06T06:20:32.172" v="2491" actId="20577"/>
        <pc:sldMkLst>
          <pc:docMk/>
          <pc:sldMk cId="3791852003" sldId="441"/>
        </pc:sldMkLst>
        <pc:spChg chg="mod">
          <ac:chgData name="Chan Zhi Wen, Ian" userId="10427a44-90a0-4c20-831c-e237817aaaf3" providerId="ADAL" clId="{60393A1F-736D-46A9-91B9-616D0C61119F}" dt="2021-09-06T06:20:32.172" v="2491" actId="20577"/>
          <ac:spMkLst>
            <pc:docMk/>
            <pc:sldMk cId="3791852003" sldId="441"/>
            <ac:spMk id="3" creationId="{E6CD1D97-2687-4B15-BF3D-D09058FCEB2F}"/>
          </ac:spMkLst>
        </pc:spChg>
      </pc:sldChg>
      <pc:sldChg chg="modSp add mod">
        <pc:chgData name="Chan Zhi Wen, Ian" userId="10427a44-90a0-4c20-831c-e237817aaaf3" providerId="ADAL" clId="{60393A1F-736D-46A9-91B9-616D0C61119F}" dt="2021-09-06T06:23:24.276" v="2502" actId="20577"/>
        <pc:sldMkLst>
          <pc:docMk/>
          <pc:sldMk cId="1999503506" sldId="442"/>
        </pc:sldMkLst>
        <pc:spChg chg="mod">
          <ac:chgData name="Chan Zhi Wen, Ian" userId="10427a44-90a0-4c20-831c-e237817aaaf3" providerId="ADAL" clId="{60393A1F-736D-46A9-91B9-616D0C61119F}" dt="2021-09-06T06:23:24.276" v="2502" actId="20577"/>
          <ac:spMkLst>
            <pc:docMk/>
            <pc:sldMk cId="1999503506" sldId="442"/>
            <ac:spMk id="2" creationId="{FCF73F3D-7CBD-46D3-AD51-D6E4EA1B7A38}"/>
          </ac:spMkLst>
        </pc:spChg>
      </pc:sldChg>
    </pc:docChg>
  </pc:docChgLst>
  <pc:docChgLst>
    <pc:chgData name="Chan Zhi Wen, Ian" userId="10427a44-90a0-4c20-831c-e237817aaaf3" providerId="ADAL" clId="{F05B702B-2D31-46D3-8B15-26F5BD908454}"/>
    <pc:docChg chg="undo custSel addSld delSld modSld sldOrd">
      <pc:chgData name="Chan Zhi Wen, Ian" userId="10427a44-90a0-4c20-831c-e237817aaaf3" providerId="ADAL" clId="{F05B702B-2D31-46D3-8B15-26F5BD908454}" dt="2022-10-11T10:05:22.968" v="3935"/>
      <pc:docMkLst>
        <pc:docMk/>
      </pc:docMkLst>
      <pc:sldChg chg="delSp modSp mod">
        <pc:chgData name="Chan Zhi Wen, Ian" userId="10427a44-90a0-4c20-831c-e237817aaaf3" providerId="ADAL" clId="{F05B702B-2D31-46D3-8B15-26F5BD908454}" dt="2022-10-11T06:09:08.284" v="38" actId="20577"/>
        <pc:sldMkLst>
          <pc:docMk/>
          <pc:sldMk cId="160192915" sldId="256"/>
        </pc:sldMkLst>
        <pc:spChg chg="mod">
          <ac:chgData name="Chan Zhi Wen, Ian" userId="10427a44-90a0-4c20-831c-e237817aaaf3" providerId="ADAL" clId="{F05B702B-2D31-46D3-8B15-26F5BD908454}" dt="2022-10-11T06:09:08.284" v="38" actId="20577"/>
          <ac:spMkLst>
            <pc:docMk/>
            <pc:sldMk cId="160192915" sldId="256"/>
            <ac:spMk id="2" creationId="{63D0D704-AC16-4E9C-85E5-2F85FA028E67}"/>
          </ac:spMkLst>
        </pc:spChg>
        <pc:spChg chg="mod">
          <ac:chgData name="Chan Zhi Wen, Ian" userId="10427a44-90a0-4c20-831c-e237817aaaf3" providerId="ADAL" clId="{F05B702B-2D31-46D3-8B15-26F5BD908454}" dt="2022-10-11T06:05:47.555" v="3" actId="20577"/>
          <ac:spMkLst>
            <pc:docMk/>
            <pc:sldMk cId="160192915" sldId="256"/>
            <ac:spMk id="6" creationId="{7938CE11-A92B-44C0-9EB1-98C096858EDE}"/>
          </ac:spMkLst>
        </pc:spChg>
        <pc:spChg chg="del">
          <ac:chgData name="Chan Zhi Wen, Ian" userId="10427a44-90a0-4c20-831c-e237817aaaf3" providerId="ADAL" clId="{F05B702B-2D31-46D3-8B15-26F5BD908454}" dt="2022-10-11T06:05:58.112" v="6" actId="478"/>
          <ac:spMkLst>
            <pc:docMk/>
            <pc:sldMk cId="160192915" sldId="256"/>
            <ac:spMk id="8" creationId="{5EE1A43C-5430-4C91-BE68-3F216D778484}"/>
          </ac:spMkLst>
        </pc:spChg>
        <pc:picChg chg="mod">
          <ac:chgData name="Chan Zhi Wen, Ian" userId="10427a44-90a0-4c20-831c-e237817aaaf3" providerId="ADAL" clId="{F05B702B-2D31-46D3-8B15-26F5BD908454}" dt="2022-10-11T06:05:53.007" v="5" actId="1076"/>
          <ac:picMkLst>
            <pc:docMk/>
            <pc:sldMk cId="160192915" sldId="256"/>
            <ac:picMk id="9" creationId="{BD93CFAA-7404-4B38-9BB9-5A49D0242785}"/>
          </ac:picMkLst>
        </pc:picChg>
      </pc:sldChg>
      <pc:sldChg chg="modSp mod">
        <pc:chgData name="Chan Zhi Wen, Ian" userId="10427a44-90a0-4c20-831c-e237817aaaf3" providerId="ADAL" clId="{F05B702B-2D31-46D3-8B15-26F5BD908454}" dt="2022-10-11T09:40:04.621" v="3303" actId="113"/>
        <pc:sldMkLst>
          <pc:docMk/>
          <pc:sldMk cId="1684960867" sldId="262"/>
        </pc:sldMkLst>
        <pc:spChg chg="mod">
          <ac:chgData name="Chan Zhi Wen, Ian" userId="10427a44-90a0-4c20-831c-e237817aaaf3" providerId="ADAL" clId="{F05B702B-2D31-46D3-8B15-26F5BD908454}" dt="2022-10-11T09:40:04.621" v="3303" actId="113"/>
          <ac:spMkLst>
            <pc:docMk/>
            <pc:sldMk cId="1684960867" sldId="262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F05B702B-2D31-46D3-8B15-26F5BD908454}" dt="2022-10-11T09:32:21.009" v="3110" actId="1076"/>
          <ac:spMkLst>
            <pc:docMk/>
            <pc:sldMk cId="1684960867" sldId="262"/>
            <ac:spMk id="13" creationId="{2B74FF15-6F98-4FAF-BFF4-3A56FAA0D176}"/>
          </ac:spMkLst>
        </pc:spChg>
        <pc:spChg chg="mod">
          <ac:chgData name="Chan Zhi Wen, Ian" userId="10427a44-90a0-4c20-831c-e237817aaaf3" providerId="ADAL" clId="{F05B702B-2D31-46D3-8B15-26F5BD908454}" dt="2022-10-11T09:34:56.119" v="3156" actId="1035"/>
          <ac:spMkLst>
            <pc:docMk/>
            <pc:sldMk cId="1684960867" sldId="262"/>
            <ac:spMk id="15" creationId="{7C01EE5A-0B5B-4455-A8DB-A30E03CF3BBA}"/>
          </ac:spMkLst>
        </pc:spChg>
        <pc:picChg chg="mod">
          <ac:chgData name="Chan Zhi Wen, Ian" userId="10427a44-90a0-4c20-831c-e237817aaaf3" providerId="ADAL" clId="{F05B702B-2D31-46D3-8B15-26F5BD908454}" dt="2022-10-11T09:33:02.484" v="3134" actId="1076"/>
          <ac:picMkLst>
            <pc:docMk/>
            <pc:sldMk cId="1684960867" sldId="262"/>
            <ac:picMk id="10" creationId="{4E791B51-B80A-4FCA-826F-904CE86C04B8}"/>
          </ac:picMkLst>
        </pc:picChg>
        <pc:picChg chg="mod">
          <ac:chgData name="Chan Zhi Wen, Ian" userId="10427a44-90a0-4c20-831c-e237817aaaf3" providerId="ADAL" clId="{F05B702B-2D31-46D3-8B15-26F5BD908454}" dt="2022-10-11T09:31:29.982" v="3021" actId="1038"/>
          <ac:picMkLst>
            <pc:docMk/>
            <pc:sldMk cId="1684960867" sldId="262"/>
            <ac:picMk id="18" creationId="{19CF8C77-6F0A-4083-9E31-4CF9054CFB52}"/>
          </ac:picMkLst>
        </pc:picChg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2925302456" sldId="293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2206133572" sldId="294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3043381017" sldId="295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2702250357" sldId="296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3328182820" sldId="297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1629566691" sldId="299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1671309977" sldId="300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1091827479" sldId="301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4093731548" sldId="302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511775711" sldId="303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1132033040" sldId="304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3855552978" sldId="305"/>
        </pc:sldMkLst>
      </pc:sldChg>
      <pc:sldChg chg="add">
        <pc:chgData name="Chan Zhi Wen, Ian" userId="10427a44-90a0-4c20-831c-e237817aaaf3" providerId="ADAL" clId="{F05B702B-2D31-46D3-8B15-26F5BD908454}" dt="2022-10-11T10:02:39.398" v="3928"/>
        <pc:sldMkLst>
          <pc:docMk/>
          <pc:sldMk cId="3305522416" sldId="306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3772947986" sldId="307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1027541761" sldId="308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1112395509" sldId="309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2487750394" sldId="311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653489010" sldId="312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2839423752" sldId="313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2145058328" sldId="314"/>
        </pc:sldMkLst>
      </pc:sldChg>
      <pc:sldChg chg="add ord">
        <pc:chgData name="Chan Zhi Wen, Ian" userId="10427a44-90a0-4c20-831c-e237817aaaf3" providerId="ADAL" clId="{F05B702B-2D31-46D3-8B15-26F5BD908454}" dt="2022-10-11T10:05:10.903" v="3932"/>
        <pc:sldMkLst>
          <pc:docMk/>
          <pc:sldMk cId="211905673" sldId="316"/>
        </pc:sldMkLst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1739056801" sldId="317"/>
        </pc:sldMkLst>
      </pc:sldChg>
      <pc:sldChg chg="addSp modSp add ord">
        <pc:chgData name="Chan Zhi Wen, Ian" userId="10427a44-90a0-4c20-831c-e237817aaaf3" providerId="ADAL" clId="{F05B702B-2D31-46D3-8B15-26F5BD908454}" dt="2022-10-11T10:05:22.968" v="3935"/>
        <pc:sldMkLst>
          <pc:docMk/>
          <pc:sldMk cId="317242854" sldId="319"/>
        </pc:sldMkLst>
        <pc:spChg chg="add mod">
          <ac:chgData name="Chan Zhi Wen, Ian" userId="10427a44-90a0-4c20-831c-e237817aaaf3" providerId="ADAL" clId="{F05B702B-2D31-46D3-8B15-26F5BD908454}" dt="2022-10-11T10:05:22.968" v="3935"/>
          <ac:spMkLst>
            <pc:docMk/>
            <pc:sldMk cId="317242854" sldId="319"/>
            <ac:spMk id="4" creationId="{7B507139-61AE-2D31-A1D9-BB25A02C46A3}"/>
          </ac:spMkLst>
        </pc:spChg>
      </pc:sldChg>
      <pc:sldChg chg="add">
        <pc:chgData name="Chan Zhi Wen, Ian" userId="10427a44-90a0-4c20-831c-e237817aaaf3" providerId="ADAL" clId="{F05B702B-2D31-46D3-8B15-26F5BD908454}" dt="2022-10-11T10:04:43.198" v="3929"/>
        <pc:sldMkLst>
          <pc:docMk/>
          <pc:sldMk cId="3560343674" sldId="320"/>
        </pc:sldMkLst>
      </pc:sldChg>
      <pc:sldChg chg="addSp modSp mod">
        <pc:chgData name="Chan Zhi Wen, Ian" userId="10427a44-90a0-4c20-831c-e237817aaaf3" providerId="ADAL" clId="{F05B702B-2D31-46D3-8B15-26F5BD908454}" dt="2022-10-11T07:06:19.844" v="875" actId="404"/>
        <pc:sldMkLst>
          <pc:docMk/>
          <pc:sldMk cId="1715134488" sldId="396"/>
        </pc:sldMkLst>
        <pc:spChg chg="add mod">
          <ac:chgData name="Chan Zhi Wen, Ian" userId="10427a44-90a0-4c20-831c-e237817aaaf3" providerId="ADAL" clId="{F05B702B-2D31-46D3-8B15-26F5BD908454}" dt="2022-10-11T07:06:19.844" v="875" actId="404"/>
          <ac:spMkLst>
            <pc:docMk/>
            <pc:sldMk cId="1715134488" sldId="396"/>
            <ac:spMk id="2" creationId="{3BEB0F2B-6308-2151-1E96-19B8B8466087}"/>
          </ac:spMkLst>
        </pc:spChg>
      </pc:sldChg>
      <pc:sldChg chg="del">
        <pc:chgData name="Chan Zhi Wen, Ian" userId="10427a44-90a0-4c20-831c-e237817aaaf3" providerId="ADAL" clId="{F05B702B-2D31-46D3-8B15-26F5BD908454}" dt="2022-10-11T06:05:29.595" v="0" actId="47"/>
        <pc:sldMkLst>
          <pc:docMk/>
          <pc:sldMk cId="3758621571" sldId="403"/>
        </pc:sldMkLst>
      </pc:sldChg>
      <pc:sldChg chg="addSp modSp">
        <pc:chgData name="Chan Zhi Wen, Ian" userId="10427a44-90a0-4c20-831c-e237817aaaf3" providerId="ADAL" clId="{F05B702B-2D31-46D3-8B15-26F5BD908454}" dt="2022-10-11T08:32:23.945" v="1993"/>
        <pc:sldMkLst>
          <pc:docMk/>
          <pc:sldMk cId="3502943448" sldId="433"/>
        </pc:sldMkLst>
        <pc:spChg chg="add mod">
          <ac:chgData name="Chan Zhi Wen, Ian" userId="10427a44-90a0-4c20-831c-e237817aaaf3" providerId="ADAL" clId="{F05B702B-2D31-46D3-8B15-26F5BD908454}" dt="2022-10-11T08:32:23.945" v="1993"/>
          <ac:spMkLst>
            <pc:docMk/>
            <pc:sldMk cId="3502943448" sldId="433"/>
            <ac:spMk id="2" creationId="{E692E6D6-6AF4-6250-6543-48896B3A230B}"/>
          </ac:spMkLst>
        </pc:spChg>
      </pc:sldChg>
      <pc:sldChg chg="addSp modSp">
        <pc:chgData name="Chan Zhi Wen, Ian" userId="10427a44-90a0-4c20-831c-e237817aaaf3" providerId="ADAL" clId="{F05B702B-2D31-46D3-8B15-26F5BD908454}" dt="2022-10-11T10:01:36.187" v="3925"/>
        <pc:sldMkLst>
          <pc:docMk/>
          <pc:sldMk cId="839455101" sldId="434"/>
        </pc:sldMkLst>
        <pc:spChg chg="add mod">
          <ac:chgData name="Chan Zhi Wen, Ian" userId="10427a44-90a0-4c20-831c-e237817aaaf3" providerId="ADAL" clId="{F05B702B-2D31-46D3-8B15-26F5BD908454}" dt="2022-10-11T10:01:36.187" v="3925"/>
          <ac:spMkLst>
            <pc:docMk/>
            <pc:sldMk cId="839455101" sldId="434"/>
            <ac:spMk id="2" creationId="{264923F1-413E-6181-2DB0-CB73EC64A8FC}"/>
          </ac:spMkLst>
        </pc:spChg>
      </pc:sldChg>
      <pc:sldChg chg="modSp mod">
        <pc:chgData name="Chan Zhi Wen, Ian" userId="10427a44-90a0-4c20-831c-e237817aaaf3" providerId="ADAL" clId="{F05B702B-2D31-46D3-8B15-26F5BD908454}" dt="2022-10-11T06:17:02.630" v="161" actId="20577"/>
        <pc:sldMkLst>
          <pc:docMk/>
          <pc:sldMk cId="1921016119" sldId="443"/>
        </pc:sldMkLst>
        <pc:spChg chg="mod">
          <ac:chgData name="Chan Zhi Wen, Ian" userId="10427a44-90a0-4c20-831c-e237817aaaf3" providerId="ADAL" clId="{F05B702B-2D31-46D3-8B15-26F5BD908454}" dt="2022-10-11T06:17:02.630" v="161" actId="20577"/>
          <ac:spMkLst>
            <pc:docMk/>
            <pc:sldMk cId="1921016119" sldId="44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6:13:48.354" v="149" actId="20577"/>
        <pc:sldMkLst>
          <pc:docMk/>
          <pc:sldMk cId="1046261939" sldId="444"/>
        </pc:sldMkLst>
        <pc:spChg chg="mod">
          <ac:chgData name="Chan Zhi Wen, Ian" userId="10427a44-90a0-4c20-831c-e237817aaaf3" providerId="ADAL" clId="{F05B702B-2D31-46D3-8B15-26F5BD908454}" dt="2022-10-11T06:13:48.354" v="149" actId="20577"/>
          <ac:spMkLst>
            <pc:docMk/>
            <pc:sldMk cId="1046261939" sldId="444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8:35:22.505" v="2078" actId="1035"/>
        <pc:sldMkLst>
          <pc:docMk/>
          <pc:sldMk cId="1404204307" sldId="447"/>
        </pc:sldMkLst>
        <pc:spChg chg="mod">
          <ac:chgData name="Chan Zhi Wen, Ian" userId="10427a44-90a0-4c20-831c-e237817aaaf3" providerId="ADAL" clId="{F05B702B-2D31-46D3-8B15-26F5BD908454}" dt="2022-10-11T08:34:28.868" v="2059" actId="404"/>
          <ac:spMkLst>
            <pc:docMk/>
            <pc:sldMk cId="1404204307" sldId="447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8:35:22.505" v="2078" actId="1035"/>
          <ac:spMkLst>
            <pc:docMk/>
            <pc:sldMk cId="1404204307" sldId="447"/>
            <ac:spMk id="13" creationId="{4F785C68-3513-4269-8F5C-F7EAADC0DBEB}"/>
          </ac:spMkLst>
        </pc:spChg>
        <pc:spChg chg="mod">
          <ac:chgData name="Chan Zhi Wen, Ian" userId="10427a44-90a0-4c20-831c-e237817aaaf3" providerId="ADAL" clId="{F05B702B-2D31-46D3-8B15-26F5BD908454}" dt="2022-10-11T08:34:31.884" v="2062" actId="403"/>
          <ac:spMkLst>
            <pc:docMk/>
            <pc:sldMk cId="1404204307" sldId="447"/>
            <ac:spMk id="16" creationId="{6B5F4B47-A2A9-448D-BB4E-1D03594A87F6}"/>
          </ac:spMkLst>
        </pc:spChg>
        <pc:cxnChg chg="mod">
          <ac:chgData name="Chan Zhi Wen, Ian" userId="10427a44-90a0-4c20-831c-e237817aaaf3" providerId="ADAL" clId="{F05B702B-2D31-46D3-8B15-26F5BD908454}" dt="2022-10-11T08:34:36.419" v="2063" actId="14100"/>
          <ac:cxnSpMkLst>
            <pc:docMk/>
            <pc:sldMk cId="1404204307" sldId="447"/>
            <ac:cxnSpMk id="15" creationId="{AD4245E7-E5B9-44AE-A091-B87BA84E94BA}"/>
          </ac:cxnSpMkLst>
        </pc:cxnChg>
      </pc:sldChg>
      <pc:sldChg chg="addSp modSp mod">
        <pc:chgData name="Chan Zhi Wen, Ian" userId="10427a44-90a0-4c20-831c-e237817aaaf3" providerId="ADAL" clId="{F05B702B-2D31-46D3-8B15-26F5BD908454}" dt="2022-10-11T08:33:00.410" v="2022" actId="14100"/>
        <pc:sldMkLst>
          <pc:docMk/>
          <pc:sldMk cId="1811028436" sldId="448"/>
        </pc:sldMkLst>
        <pc:spChg chg="mod">
          <ac:chgData name="Chan Zhi Wen, Ian" userId="10427a44-90a0-4c20-831c-e237817aaaf3" providerId="ADAL" clId="{F05B702B-2D31-46D3-8B15-26F5BD908454}" dt="2022-10-11T08:32:36.423" v="2008" actId="1036"/>
          <ac:spMkLst>
            <pc:docMk/>
            <pc:sldMk cId="1811028436" sldId="44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F05B702B-2D31-46D3-8B15-26F5BD908454}" dt="2022-10-11T08:32:44.219" v="2009" actId="1076"/>
          <ac:spMkLst>
            <pc:docMk/>
            <pc:sldMk cId="1811028436" sldId="448"/>
            <ac:spMk id="4" creationId="{1424447A-9145-B58D-D539-1DBAEDEE7EB8}"/>
          </ac:spMkLst>
        </pc:spChg>
        <pc:spChg chg="mod">
          <ac:chgData name="Chan Zhi Wen, Ian" userId="10427a44-90a0-4c20-831c-e237817aaaf3" providerId="ADAL" clId="{F05B702B-2D31-46D3-8B15-26F5BD908454}" dt="2022-10-11T08:33:00.410" v="2022" actId="14100"/>
          <ac:spMkLst>
            <pc:docMk/>
            <pc:sldMk cId="1811028436" sldId="448"/>
            <ac:spMk id="7" creationId="{924AE865-A0BF-4F43-BED3-412544D56265}"/>
          </ac:spMkLst>
        </pc:spChg>
        <pc:spChg chg="mod">
          <ac:chgData name="Chan Zhi Wen, Ian" userId="10427a44-90a0-4c20-831c-e237817aaaf3" providerId="ADAL" clId="{F05B702B-2D31-46D3-8B15-26F5BD908454}" dt="2022-10-11T08:32:50.759" v="2013" actId="1038"/>
          <ac:spMkLst>
            <pc:docMk/>
            <pc:sldMk cId="1811028436" sldId="448"/>
            <ac:spMk id="13" creationId="{F2F4E698-BFE1-45DD-B5C3-AE1951FCE3F7}"/>
          </ac:spMkLst>
        </pc:spChg>
        <pc:picChg chg="mod">
          <ac:chgData name="Chan Zhi Wen, Ian" userId="10427a44-90a0-4c20-831c-e237817aaaf3" providerId="ADAL" clId="{F05B702B-2D31-46D3-8B15-26F5BD908454}" dt="2022-10-11T08:32:47.067" v="2010" actId="14100"/>
          <ac:picMkLst>
            <pc:docMk/>
            <pc:sldMk cId="1811028436" sldId="448"/>
            <ac:picMk id="6" creationId="{2C57E789-ED66-4526-8617-0EA6A076DF12}"/>
          </ac:picMkLst>
        </pc:picChg>
        <pc:picChg chg="mod">
          <ac:chgData name="Chan Zhi Wen, Ian" userId="10427a44-90a0-4c20-831c-e237817aaaf3" providerId="ADAL" clId="{F05B702B-2D31-46D3-8B15-26F5BD908454}" dt="2022-10-11T08:32:54.297" v="2021" actId="1038"/>
          <ac:picMkLst>
            <pc:docMk/>
            <pc:sldMk cId="1811028436" sldId="448"/>
            <ac:picMk id="10" creationId="{18A803C8-70B1-4E9C-8E2E-B36D04796BDB}"/>
          </ac:picMkLst>
        </pc:picChg>
        <pc:picChg chg="mod">
          <ac:chgData name="Chan Zhi Wen, Ian" userId="10427a44-90a0-4c20-831c-e237817aaaf3" providerId="ADAL" clId="{F05B702B-2D31-46D3-8B15-26F5BD908454}" dt="2022-10-11T08:32:54.297" v="2021" actId="1038"/>
          <ac:picMkLst>
            <pc:docMk/>
            <pc:sldMk cId="1811028436" sldId="448"/>
            <ac:picMk id="12" creationId="{F973A18F-DAD6-4E9D-8BAF-21D45BBE31E5}"/>
          </ac:picMkLst>
        </pc:picChg>
      </pc:sldChg>
      <pc:sldChg chg="addSp modSp mod">
        <pc:chgData name="Chan Zhi Wen, Ian" userId="10427a44-90a0-4c20-831c-e237817aaaf3" providerId="ADAL" clId="{F05B702B-2D31-46D3-8B15-26F5BD908454}" dt="2022-10-11T08:32:06.510" v="1992" actId="1035"/>
        <pc:sldMkLst>
          <pc:docMk/>
          <pc:sldMk cId="2881726784" sldId="449"/>
        </pc:sldMkLst>
        <pc:spChg chg="mod">
          <ac:chgData name="Chan Zhi Wen, Ian" userId="10427a44-90a0-4c20-831c-e237817aaaf3" providerId="ADAL" clId="{F05B702B-2D31-46D3-8B15-26F5BD908454}" dt="2022-10-11T08:30:13.263" v="1891" actId="20577"/>
          <ac:spMkLst>
            <pc:docMk/>
            <pc:sldMk cId="2881726784" sldId="449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F05B702B-2D31-46D3-8B15-26F5BD908454}" dt="2022-10-11T08:32:06.510" v="1992" actId="1035"/>
          <ac:spMkLst>
            <pc:docMk/>
            <pc:sldMk cId="2881726784" sldId="449"/>
            <ac:spMk id="9" creationId="{0CAEFC4E-FBC0-4D62-BB53-62031C3B6C0E}"/>
          </ac:spMkLst>
        </pc:spChg>
        <pc:spChg chg="mod">
          <ac:chgData name="Chan Zhi Wen, Ian" userId="10427a44-90a0-4c20-831c-e237817aaaf3" providerId="ADAL" clId="{F05B702B-2D31-46D3-8B15-26F5BD908454}" dt="2022-10-11T08:21:30.998" v="1637" actId="1076"/>
          <ac:spMkLst>
            <pc:docMk/>
            <pc:sldMk cId="2881726784" sldId="449"/>
            <ac:spMk id="13" creationId="{304C3A02-BAF3-43FC-A1AB-794D116C4EF0}"/>
          </ac:spMkLst>
        </pc:spChg>
        <pc:spChg chg="mod">
          <ac:chgData name="Chan Zhi Wen, Ian" userId="10427a44-90a0-4c20-831c-e237817aaaf3" providerId="ADAL" clId="{F05B702B-2D31-46D3-8B15-26F5BD908454}" dt="2022-10-11T08:26:39.508" v="1708" actId="1035"/>
          <ac:spMkLst>
            <pc:docMk/>
            <pc:sldMk cId="2881726784" sldId="449"/>
            <ac:spMk id="16" creationId="{2EC6D4DB-F1DE-42BF-9DC0-A1D3AC943836}"/>
          </ac:spMkLst>
        </pc:spChg>
        <pc:spChg chg="add mod">
          <ac:chgData name="Chan Zhi Wen, Ian" userId="10427a44-90a0-4c20-831c-e237817aaaf3" providerId="ADAL" clId="{F05B702B-2D31-46D3-8B15-26F5BD908454}" dt="2022-10-11T08:26:35.724" v="1705" actId="1038"/>
          <ac:spMkLst>
            <pc:docMk/>
            <pc:sldMk cId="2881726784" sldId="449"/>
            <ac:spMk id="17" creationId="{765CDEC7-1554-023C-A937-BE740ADC25FE}"/>
          </ac:spMkLst>
        </pc:spChg>
        <pc:spChg chg="mod">
          <ac:chgData name="Chan Zhi Wen, Ian" userId="10427a44-90a0-4c20-831c-e237817aaaf3" providerId="ADAL" clId="{F05B702B-2D31-46D3-8B15-26F5BD908454}" dt="2022-10-11T08:31:16.238" v="1946" actId="1037"/>
          <ac:spMkLst>
            <pc:docMk/>
            <pc:sldMk cId="2881726784" sldId="449"/>
            <ac:spMk id="26" creationId="{B3A09A4C-9AA1-4624-99A1-A2C006111A2F}"/>
          </ac:spMkLst>
        </pc:spChg>
        <pc:picChg chg="mod">
          <ac:chgData name="Chan Zhi Wen, Ian" userId="10427a44-90a0-4c20-831c-e237817aaaf3" providerId="ADAL" clId="{F05B702B-2D31-46D3-8B15-26F5BD908454}" dt="2022-10-11T08:31:05.597" v="1930" actId="1037"/>
          <ac:picMkLst>
            <pc:docMk/>
            <pc:sldMk cId="2881726784" sldId="449"/>
            <ac:picMk id="6" creationId="{74A434D0-639A-48A0-AEFE-061507108967}"/>
          </ac:picMkLst>
        </pc:picChg>
        <pc:picChg chg="mod">
          <ac:chgData name="Chan Zhi Wen, Ian" userId="10427a44-90a0-4c20-831c-e237817aaaf3" providerId="ADAL" clId="{F05B702B-2D31-46D3-8B15-26F5BD908454}" dt="2022-10-11T08:31:05.597" v="1930" actId="1037"/>
          <ac:picMkLst>
            <pc:docMk/>
            <pc:sldMk cId="2881726784" sldId="449"/>
            <ac:picMk id="8" creationId="{CF251359-AEC5-44DB-822B-2D62FDA46417}"/>
          </ac:picMkLst>
        </pc:picChg>
        <pc:picChg chg="mod">
          <ac:chgData name="Chan Zhi Wen, Ian" userId="10427a44-90a0-4c20-831c-e237817aaaf3" providerId="ADAL" clId="{F05B702B-2D31-46D3-8B15-26F5BD908454}" dt="2022-10-11T08:31:05.597" v="1930" actId="1037"/>
          <ac:picMkLst>
            <pc:docMk/>
            <pc:sldMk cId="2881726784" sldId="449"/>
            <ac:picMk id="22" creationId="{40795197-A03B-4AD0-AC93-E59158869509}"/>
          </ac:picMkLst>
        </pc:picChg>
        <pc:cxnChg chg="add mod">
          <ac:chgData name="Chan Zhi Wen, Ian" userId="10427a44-90a0-4c20-831c-e237817aaaf3" providerId="ADAL" clId="{F05B702B-2D31-46D3-8B15-26F5BD908454}" dt="2022-10-11T08:26:20.662" v="1652" actId="1036"/>
          <ac:cxnSpMkLst>
            <pc:docMk/>
            <pc:sldMk cId="2881726784" sldId="449"/>
            <ac:cxnSpMk id="7" creationId="{9BADAF0B-8C9C-DE3E-123D-8FC258D6F2F9}"/>
          </ac:cxnSpMkLst>
        </pc:cxnChg>
        <pc:cxnChg chg="mod">
          <ac:chgData name="Chan Zhi Wen, Ian" userId="10427a44-90a0-4c20-831c-e237817aaaf3" providerId="ADAL" clId="{F05B702B-2D31-46D3-8B15-26F5BD908454}" dt="2022-10-11T08:32:01.055" v="1967" actId="1036"/>
          <ac:cxnSpMkLst>
            <pc:docMk/>
            <pc:sldMk cId="2881726784" sldId="449"/>
            <ac:cxnSpMk id="10" creationId="{E9285C6C-2BEE-48F6-86CA-994546213361}"/>
          </ac:cxnSpMkLst>
        </pc:cxnChg>
        <pc:cxnChg chg="mod">
          <ac:chgData name="Chan Zhi Wen, Ian" userId="10427a44-90a0-4c20-831c-e237817aaaf3" providerId="ADAL" clId="{F05B702B-2D31-46D3-8B15-26F5BD908454}" dt="2022-10-11T08:31:25.108" v="1947" actId="14100"/>
          <ac:cxnSpMkLst>
            <pc:docMk/>
            <pc:sldMk cId="2881726784" sldId="449"/>
            <ac:cxnSpMk id="14" creationId="{EBBA0C05-A20F-4D4B-8BD0-DC65A6C6A207}"/>
          </ac:cxnSpMkLst>
        </pc:cxnChg>
      </pc:sldChg>
      <pc:sldChg chg="modSp mod">
        <pc:chgData name="Chan Zhi Wen, Ian" userId="10427a44-90a0-4c20-831c-e237817aaaf3" providerId="ADAL" clId="{F05B702B-2D31-46D3-8B15-26F5BD908454}" dt="2022-10-11T08:00:52.094" v="1420" actId="20577"/>
        <pc:sldMkLst>
          <pc:docMk/>
          <pc:sldMk cId="406492358" sldId="450"/>
        </pc:sldMkLst>
        <pc:spChg chg="mod">
          <ac:chgData name="Chan Zhi Wen, Ian" userId="10427a44-90a0-4c20-831c-e237817aaaf3" providerId="ADAL" clId="{F05B702B-2D31-46D3-8B15-26F5BD908454}" dt="2022-10-11T08:00:52.094" v="1420" actId="20577"/>
          <ac:spMkLst>
            <pc:docMk/>
            <pc:sldMk cId="406492358" sldId="450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7:53:59.054" v="1334" actId="14100"/>
          <ac:spMkLst>
            <pc:docMk/>
            <pc:sldMk cId="406492358" sldId="450"/>
            <ac:spMk id="11" creationId="{90A21696-5863-43F1-A95F-C688B6C8F2F9}"/>
          </ac:spMkLst>
        </pc:spChg>
      </pc:sldChg>
      <pc:sldChg chg="addSp delSp modSp mod">
        <pc:chgData name="Chan Zhi Wen, Ian" userId="10427a44-90a0-4c20-831c-e237817aaaf3" providerId="ADAL" clId="{F05B702B-2D31-46D3-8B15-26F5BD908454}" dt="2022-10-11T07:00:24.182" v="712" actId="1076"/>
        <pc:sldMkLst>
          <pc:docMk/>
          <pc:sldMk cId="2174421507" sldId="451"/>
        </pc:sldMkLst>
        <pc:spChg chg="mod">
          <ac:chgData name="Chan Zhi Wen, Ian" userId="10427a44-90a0-4c20-831c-e237817aaaf3" providerId="ADAL" clId="{F05B702B-2D31-46D3-8B15-26F5BD908454}" dt="2022-10-11T06:35:28.062" v="401" actId="20577"/>
          <ac:spMkLst>
            <pc:docMk/>
            <pc:sldMk cId="2174421507" sldId="451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6:47:06.372" v="545" actId="20577"/>
          <ac:spMkLst>
            <pc:docMk/>
            <pc:sldMk cId="2174421507" sldId="451"/>
            <ac:spMk id="6" creationId="{948F6056-848B-4B76-9C01-110124AF496F}"/>
          </ac:spMkLst>
        </pc:spChg>
        <pc:spChg chg="mod">
          <ac:chgData name="Chan Zhi Wen, Ian" userId="10427a44-90a0-4c20-831c-e237817aaaf3" providerId="ADAL" clId="{F05B702B-2D31-46D3-8B15-26F5BD908454}" dt="2022-10-11T06:43:25.432" v="470" actId="164"/>
          <ac:spMkLst>
            <pc:docMk/>
            <pc:sldMk cId="2174421507" sldId="451"/>
            <ac:spMk id="10" creationId="{034BF012-0B7C-4EC2-9A9C-4022EAA7D6E3}"/>
          </ac:spMkLst>
        </pc:spChg>
        <pc:spChg chg="mod">
          <ac:chgData name="Chan Zhi Wen, Ian" userId="10427a44-90a0-4c20-831c-e237817aaaf3" providerId="ADAL" clId="{F05B702B-2D31-46D3-8B15-26F5BD908454}" dt="2022-10-11T06:43:25.432" v="470" actId="164"/>
          <ac:spMkLst>
            <pc:docMk/>
            <pc:sldMk cId="2174421507" sldId="451"/>
            <ac:spMk id="12" creationId="{EFE93CEC-B9E9-4D9C-B9E0-3C57F4648EB7}"/>
          </ac:spMkLst>
        </pc:spChg>
        <pc:spChg chg="mod">
          <ac:chgData name="Chan Zhi Wen, Ian" userId="10427a44-90a0-4c20-831c-e237817aaaf3" providerId="ADAL" clId="{F05B702B-2D31-46D3-8B15-26F5BD908454}" dt="2022-10-11T06:43:25.432" v="470" actId="164"/>
          <ac:spMkLst>
            <pc:docMk/>
            <pc:sldMk cId="2174421507" sldId="451"/>
            <ac:spMk id="14" creationId="{69390B27-75E3-4CAC-ABD4-5D5FF16FD5B2}"/>
          </ac:spMkLst>
        </pc:spChg>
        <pc:spChg chg="add mod">
          <ac:chgData name="Chan Zhi Wen, Ian" userId="10427a44-90a0-4c20-831c-e237817aaaf3" providerId="ADAL" clId="{F05B702B-2D31-46D3-8B15-26F5BD908454}" dt="2022-10-11T06:57:58.556" v="678" actId="1036"/>
          <ac:spMkLst>
            <pc:docMk/>
            <pc:sldMk cId="2174421507" sldId="451"/>
            <ac:spMk id="19" creationId="{ABE39AB7-4E14-1478-F3BD-1CDEF2E0BCF3}"/>
          </ac:spMkLst>
        </pc:spChg>
        <pc:spChg chg="add mod">
          <ac:chgData name="Chan Zhi Wen, Ian" userId="10427a44-90a0-4c20-831c-e237817aaaf3" providerId="ADAL" clId="{F05B702B-2D31-46D3-8B15-26F5BD908454}" dt="2022-10-11T06:57:58.556" v="678" actId="1036"/>
          <ac:spMkLst>
            <pc:docMk/>
            <pc:sldMk cId="2174421507" sldId="451"/>
            <ac:spMk id="20" creationId="{73E746BB-7AA8-0BC6-C222-B4F9F3BDC722}"/>
          </ac:spMkLst>
        </pc:spChg>
        <pc:spChg chg="add mod">
          <ac:chgData name="Chan Zhi Wen, Ian" userId="10427a44-90a0-4c20-831c-e237817aaaf3" providerId="ADAL" clId="{F05B702B-2D31-46D3-8B15-26F5BD908454}" dt="2022-10-11T07:00:15.775" v="710" actId="1076"/>
          <ac:spMkLst>
            <pc:docMk/>
            <pc:sldMk cId="2174421507" sldId="451"/>
            <ac:spMk id="21" creationId="{EBBEB7BF-942C-C442-7F34-9A7D8837F513}"/>
          </ac:spMkLst>
        </pc:spChg>
        <pc:grpChg chg="add del mod ord">
          <ac:chgData name="Chan Zhi Wen, Ian" userId="10427a44-90a0-4c20-831c-e237817aaaf3" providerId="ADAL" clId="{F05B702B-2D31-46D3-8B15-26F5BD908454}" dt="2022-10-11T06:45:50.658" v="519" actId="478"/>
          <ac:grpSpMkLst>
            <pc:docMk/>
            <pc:sldMk cId="2174421507" sldId="451"/>
            <ac:grpSpMk id="4" creationId="{521513D8-A86C-919F-42F1-7D4FA03DF57E}"/>
          </ac:grpSpMkLst>
        </pc:grpChg>
        <pc:picChg chg="del mod">
          <ac:chgData name="Chan Zhi Wen, Ian" userId="10427a44-90a0-4c20-831c-e237817aaaf3" providerId="ADAL" clId="{F05B702B-2D31-46D3-8B15-26F5BD908454}" dt="2022-10-11T06:45:04.524" v="479" actId="478"/>
          <ac:picMkLst>
            <pc:docMk/>
            <pc:sldMk cId="2174421507" sldId="451"/>
            <ac:picMk id="7" creationId="{2C7B9B06-AB1C-4EA6-A638-0CFF97D67EC9}"/>
          </ac:picMkLst>
        </pc:picChg>
        <pc:picChg chg="add del mod">
          <ac:chgData name="Chan Zhi Wen, Ian" userId="10427a44-90a0-4c20-831c-e237817aaaf3" providerId="ADAL" clId="{F05B702B-2D31-46D3-8B15-26F5BD908454}" dt="2022-10-11T06:47:18.094" v="546" actId="478"/>
          <ac:picMkLst>
            <pc:docMk/>
            <pc:sldMk cId="2174421507" sldId="451"/>
            <ac:picMk id="11" creationId="{3B78AD0F-F23A-668E-8EB9-E9CDB6AF29AF}"/>
          </ac:picMkLst>
        </pc:picChg>
        <pc:picChg chg="add mod">
          <ac:chgData name="Chan Zhi Wen, Ian" userId="10427a44-90a0-4c20-831c-e237817aaaf3" providerId="ADAL" clId="{F05B702B-2D31-46D3-8B15-26F5BD908454}" dt="2022-10-11T06:57:58.556" v="678" actId="1036"/>
          <ac:picMkLst>
            <pc:docMk/>
            <pc:sldMk cId="2174421507" sldId="451"/>
            <ac:picMk id="15" creationId="{F487F31A-7CF0-A7D4-84CB-D75D1F650E67}"/>
          </ac:picMkLst>
        </pc:picChg>
        <pc:picChg chg="del mod">
          <ac:chgData name="Chan Zhi Wen, Ian" userId="10427a44-90a0-4c20-831c-e237817aaaf3" providerId="ADAL" clId="{F05B702B-2D31-46D3-8B15-26F5BD908454}" dt="2022-10-11T06:44:25.688" v="473" actId="478"/>
          <ac:picMkLst>
            <pc:docMk/>
            <pc:sldMk cId="2174421507" sldId="451"/>
            <ac:picMk id="16" creationId="{DDBDAA0A-6D0D-4D8C-AB31-0EFC5954C111}"/>
          </ac:picMkLst>
        </pc:picChg>
        <pc:picChg chg="add mod">
          <ac:chgData name="Chan Zhi Wen, Ian" userId="10427a44-90a0-4c20-831c-e237817aaaf3" providerId="ADAL" clId="{F05B702B-2D31-46D3-8B15-26F5BD908454}" dt="2022-10-11T06:47:47.374" v="560" actId="1038"/>
          <ac:picMkLst>
            <pc:docMk/>
            <pc:sldMk cId="2174421507" sldId="451"/>
            <ac:picMk id="18" creationId="{FAE37AB7-8B9D-3504-3C6D-22394520E329}"/>
          </ac:picMkLst>
        </pc:picChg>
        <pc:picChg chg="add mod modCrop">
          <ac:chgData name="Chan Zhi Wen, Ian" userId="10427a44-90a0-4c20-831c-e237817aaaf3" providerId="ADAL" clId="{F05B702B-2D31-46D3-8B15-26F5BD908454}" dt="2022-10-11T06:58:11.565" v="682" actId="1076"/>
          <ac:picMkLst>
            <pc:docMk/>
            <pc:sldMk cId="2174421507" sldId="451"/>
            <ac:picMk id="23" creationId="{DF3209AC-A3FF-AF47-7C9E-7361107D522D}"/>
          </ac:picMkLst>
        </pc:picChg>
        <pc:cxnChg chg="add mod">
          <ac:chgData name="Chan Zhi Wen, Ian" userId="10427a44-90a0-4c20-831c-e237817aaaf3" providerId="ADAL" clId="{F05B702B-2D31-46D3-8B15-26F5BD908454}" dt="2022-10-11T07:00:24.182" v="712" actId="1076"/>
          <ac:cxnSpMkLst>
            <pc:docMk/>
            <pc:sldMk cId="2174421507" sldId="451"/>
            <ac:cxnSpMk id="24" creationId="{5CD3ED45-AEC3-CBFB-2C6E-902B94BDCEA6}"/>
          </ac:cxnSpMkLst>
        </pc:cxnChg>
      </pc:sldChg>
      <pc:sldChg chg="addSp modSp mod">
        <pc:chgData name="Chan Zhi Wen, Ian" userId="10427a44-90a0-4c20-831c-e237817aaaf3" providerId="ADAL" clId="{F05B702B-2D31-46D3-8B15-26F5BD908454}" dt="2022-10-11T07:03:57.506" v="837" actId="14100"/>
        <pc:sldMkLst>
          <pc:docMk/>
          <pc:sldMk cId="3621385377" sldId="452"/>
        </pc:sldMkLst>
        <pc:spChg chg="mod">
          <ac:chgData name="Chan Zhi Wen, Ian" userId="10427a44-90a0-4c20-831c-e237817aaaf3" providerId="ADAL" clId="{F05B702B-2D31-46D3-8B15-26F5BD908454}" dt="2022-10-11T06:48:56.100" v="594" actId="404"/>
          <ac:spMkLst>
            <pc:docMk/>
            <pc:sldMk cId="3621385377" sldId="452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F05B702B-2D31-46D3-8B15-26F5BD908454}" dt="2022-10-11T07:03:51.263" v="835" actId="20577"/>
          <ac:spMkLst>
            <pc:docMk/>
            <pc:sldMk cId="3621385377" sldId="452"/>
            <ac:spMk id="4" creationId="{0F7E2A2E-B449-EAEE-F0CA-E1C9871ECAAF}"/>
          </ac:spMkLst>
        </pc:spChg>
        <pc:spChg chg="mod ord">
          <ac:chgData name="Chan Zhi Wen, Ian" userId="10427a44-90a0-4c20-831c-e237817aaaf3" providerId="ADAL" clId="{F05B702B-2D31-46D3-8B15-26F5BD908454}" dt="2022-10-11T07:02:07.154" v="780" actId="166"/>
          <ac:spMkLst>
            <pc:docMk/>
            <pc:sldMk cId="3621385377" sldId="452"/>
            <ac:spMk id="6" creationId="{87BCC078-00D5-461C-B3E9-9804A7C21219}"/>
          </ac:spMkLst>
        </pc:spChg>
        <pc:spChg chg="mod">
          <ac:chgData name="Chan Zhi Wen, Ian" userId="10427a44-90a0-4c20-831c-e237817aaaf3" providerId="ADAL" clId="{F05B702B-2D31-46D3-8B15-26F5BD908454}" dt="2022-10-11T07:01:48.139" v="766" actId="404"/>
          <ac:spMkLst>
            <pc:docMk/>
            <pc:sldMk cId="3621385377" sldId="452"/>
            <ac:spMk id="7" creationId="{168EF4AF-553F-42E1-8287-FA52B0D831D1}"/>
          </ac:spMkLst>
        </pc:spChg>
        <pc:spChg chg="mod ord">
          <ac:chgData name="Chan Zhi Wen, Ian" userId="10427a44-90a0-4c20-831c-e237817aaaf3" providerId="ADAL" clId="{F05B702B-2D31-46D3-8B15-26F5BD908454}" dt="2022-10-11T07:03:29.025" v="795" actId="166"/>
          <ac:spMkLst>
            <pc:docMk/>
            <pc:sldMk cId="3621385377" sldId="452"/>
            <ac:spMk id="11" creationId="{C4CC758B-A667-41CE-8E34-2BE44E95C27B}"/>
          </ac:spMkLst>
        </pc:spChg>
        <pc:picChg chg="mod">
          <ac:chgData name="Chan Zhi Wen, Ian" userId="10427a44-90a0-4c20-831c-e237817aaaf3" providerId="ADAL" clId="{F05B702B-2D31-46D3-8B15-26F5BD908454}" dt="2022-10-11T07:02:14.239" v="791" actId="1035"/>
          <ac:picMkLst>
            <pc:docMk/>
            <pc:sldMk cId="3621385377" sldId="452"/>
            <ac:picMk id="8" creationId="{81E792F2-AB56-468C-A974-108B539144A6}"/>
          </ac:picMkLst>
        </pc:picChg>
        <pc:picChg chg="mod">
          <ac:chgData name="Chan Zhi Wen, Ian" userId="10427a44-90a0-4c20-831c-e237817aaaf3" providerId="ADAL" clId="{F05B702B-2D31-46D3-8B15-26F5BD908454}" dt="2022-10-11T07:02:14.239" v="791" actId="1035"/>
          <ac:picMkLst>
            <pc:docMk/>
            <pc:sldMk cId="3621385377" sldId="452"/>
            <ac:picMk id="10" creationId="{A39CD9CB-0629-4717-8F16-DBE860B6201C}"/>
          </ac:picMkLst>
        </pc:picChg>
        <pc:picChg chg="mod">
          <ac:chgData name="Chan Zhi Wen, Ian" userId="10427a44-90a0-4c20-831c-e237817aaaf3" providerId="ADAL" clId="{F05B702B-2D31-46D3-8B15-26F5BD908454}" dt="2022-10-11T07:00:38.259" v="715" actId="1076"/>
          <ac:picMkLst>
            <pc:docMk/>
            <pc:sldMk cId="3621385377" sldId="452"/>
            <ac:picMk id="12" creationId="{066AC1C1-01EA-4F19-B027-1B077C2631D9}"/>
          </ac:picMkLst>
        </pc:picChg>
        <pc:cxnChg chg="add mod">
          <ac:chgData name="Chan Zhi Wen, Ian" userId="10427a44-90a0-4c20-831c-e237817aaaf3" providerId="ADAL" clId="{F05B702B-2D31-46D3-8B15-26F5BD908454}" dt="2022-10-11T07:03:48.836" v="823" actId="14100"/>
          <ac:cxnSpMkLst>
            <pc:docMk/>
            <pc:sldMk cId="3621385377" sldId="452"/>
            <ac:cxnSpMk id="9" creationId="{3D47D0AC-2389-751C-38C6-AC25200D24F9}"/>
          </ac:cxnSpMkLst>
        </pc:cxnChg>
        <pc:cxnChg chg="mod ord">
          <ac:chgData name="Chan Zhi Wen, Ian" userId="10427a44-90a0-4c20-831c-e237817aaaf3" providerId="ADAL" clId="{F05B702B-2D31-46D3-8B15-26F5BD908454}" dt="2022-10-11T07:03:29.025" v="795" actId="166"/>
          <ac:cxnSpMkLst>
            <pc:docMk/>
            <pc:sldMk cId="3621385377" sldId="452"/>
            <ac:cxnSpMk id="13" creationId="{09407EDE-841F-47FF-B0E8-DA6AE36D873F}"/>
          </ac:cxnSpMkLst>
        </pc:cxnChg>
        <pc:cxnChg chg="add mod">
          <ac:chgData name="Chan Zhi Wen, Ian" userId="10427a44-90a0-4c20-831c-e237817aaaf3" providerId="ADAL" clId="{F05B702B-2D31-46D3-8B15-26F5BD908454}" dt="2022-10-11T07:03:57.506" v="837" actId="14100"/>
          <ac:cxnSpMkLst>
            <pc:docMk/>
            <pc:sldMk cId="3621385377" sldId="452"/>
            <ac:cxnSpMk id="15" creationId="{7F1B3E48-51E9-D06E-2D46-52EF45A41CC3}"/>
          </ac:cxnSpMkLst>
        </pc:cxnChg>
      </pc:sldChg>
      <pc:sldChg chg="modSp mod">
        <pc:chgData name="Chan Zhi Wen, Ian" userId="10427a44-90a0-4c20-831c-e237817aaaf3" providerId="ADAL" clId="{F05B702B-2D31-46D3-8B15-26F5BD908454}" dt="2022-10-11T09:39:58.058" v="3302" actId="113"/>
        <pc:sldMkLst>
          <pc:docMk/>
          <pc:sldMk cId="2664590235" sldId="453"/>
        </pc:sldMkLst>
        <pc:spChg chg="mod">
          <ac:chgData name="Chan Zhi Wen, Ian" userId="10427a44-90a0-4c20-831c-e237817aaaf3" providerId="ADAL" clId="{F05B702B-2D31-46D3-8B15-26F5BD908454}" dt="2022-10-11T09:39:58.058" v="3302" actId="113"/>
          <ac:spMkLst>
            <pc:docMk/>
            <pc:sldMk cId="2664590235" sldId="45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9:52:52.559" v="3724" actId="20577"/>
        <pc:sldMkLst>
          <pc:docMk/>
          <pc:sldMk cId="3916604986" sldId="454"/>
        </pc:sldMkLst>
        <pc:spChg chg="mod">
          <ac:chgData name="Chan Zhi Wen, Ian" userId="10427a44-90a0-4c20-831c-e237817aaaf3" providerId="ADAL" clId="{F05B702B-2D31-46D3-8B15-26F5BD908454}" dt="2022-10-11T09:52:52.559" v="3724" actId="20577"/>
          <ac:spMkLst>
            <pc:docMk/>
            <pc:sldMk cId="3916604986" sldId="454"/>
            <ac:spMk id="3" creationId="{E6CD1D97-2687-4B15-BF3D-D09058FCEB2F}"/>
          </ac:spMkLst>
        </pc:spChg>
      </pc:sldChg>
      <pc:sldChg chg="addSp modSp mod">
        <pc:chgData name="Chan Zhi Wen, Ian" userId="10427a44-90a0-4c20-831c-e237817aaaf3" providerId="ADAL" clId="{F05B702B-2D31-46D3-8B15-26F5BD908454}" dt="2022-10-11T09:50:53.975" v="3665" actId="1035"/>
        <pc:sldMkLst>
          <pc:docMk/>
          <pc:sldMk cId="2226469017" sldId="455"/>
        </pc:sldMkLst>
        <pc:spChg chg="mod">
          <ac:chgData name="Chan Zhi Wen, Ian" userId="10427a44-90a0-4c20-831c-e237817aaaf3" providerId="ADAL" clId="{F05B702B-2D31-46D3-8B15-26F5BD908454}" dt="2022-10-11T09:50:46.769" v="3661" actId="6549"/>
          <ac:spMkLst>
            <pc:docMk/>
            <pc:sldMk cId="2226469017" sldId="455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9:50:53.975" v="3665" actId="1035"/>
          <ac:spMkLst>
            <pc:docMk/>
            <pc:sldMk cId="2226469017" sldId="455"/>
            <ac:spMk id="6" creationId="{115622B4-6419-4D83-A04A-E66CB4DD2BE3}"/>
          </ac:spMkLst>
        </pc:spChg>
        <pc:spChg chg="mod">
          <ac:chgData name="Chan Zhi Wen, Ian" userId="10427a44-90a0-4c20-831c-e237817aaaf3" providerId="ADAL" clId="{F05B702B-2D31-46D3-8B15-26F5BD908454}" dt="2022-10-11T09:50:53.975" v="3665" actId="1035"/>
          <ac:spMkLst>
            <pc:docMk/>
            <pc:sldMk cId="2226469017" sldId="455"/>
            <ac:spMk id="12" creationId="{88B33BF3-AADE-4F7A-A326-6A8B3526D953}"/>
          </ac:spMkLst>
        </pc:spChg>
        <pc:spChg chg="mod">
          <ac:chgData name="Chan Zhi Wen, Ian" userId="10427a44-90a0-4c20-831c-e237817aaaf3" providerId="ADAL" clId="{F05B702B-2D31-46D3-8B15-26F5BD908454}" dt="2022-10-11T09:50:53.975" v="3665" actId="1035"/>
          <ac:spMkLst>
            <pc:docMk/>
            <pc:sldMk cId="2226469017" sldId="455"/>
            <ac:spMk id="15" creationId="{1565E457-F8CD-429F-ADF3-F56883F17963}"/>
          </ac:spMkLst>
        </pc:spChg>
        <pc:spChg chg="mod">
          <ac:chgData name="Chan Zhi Wen, Ian" userId="10427a44-90a0-4c20-831c-e237817aaaf3" providerId="ADAL" clId="{F05B702B-2D31-46D3-8B15-26F5BD908454}" dt="2022-10-11T09:46:06.049" v="3495" actId="1035"/>
          <ac:spMkLst>
            <pc:docMk/>
            <pc:sldMk cId="2226469017" sldId="455"/>
            <ac:spMk id="17" creationId="{1376BA41-2603-4F15-8752-CB8DDC221B90}"/>
          </ac:spMkLst>
        </pc:spChg>
        <pc:spChg chg="mod">
          <ac:chgData name="Chan Zhi Wen, Ian" userId="10427a44-90a0-4c20-831c-e237817aaaf3" providerId="ADAL" clId="{F05B702B-2D31-46D3-8B15-26F5BD908454}" dt="2022-10-11T09:47:40.547" v="3504" actId="1076"/>
          <ac:spMkLst>
            <pc:docMk/>
            <pc:sldMk cId="2226469017" sldId="455"/>
            <ac:spMk id="23" creationId="{C16E3B69-7982-4098-BF40-BAE247C84580}"/>
          </ac:spMkLst>
        </pc:spChg>
        <pc:spChg chg="add mod">
          <ac:chgData name="Chan Zhi Wen, Ian" userId="10427a44-90a0-4c20-831c-e237817aaaf3" providerId="ADAL" clId="{F05B702B-2D31-46D3-8B15-26F5BD908454}" dt="2022-10-11T09:48:22.679" v="3596" actId="1038"/>
          <ac:spMkLst>
            <pc:docMk/>
            <pc:sldMk cId="2226469017" sldId="455"/>
            <ac:spMk id="25" creationId="{97582C25-F528-E478-967C-22E7BA33CA80}"/>
          </ac:spMkLst>
        </pc:spChg>
        <pc:spChg chg="add mod">
          <ac:chgData name="Chan Zhi Wen, Ian" userId="10427a44-90a0-4c20-831c-e237817aaaf3" providerId="ADAL" clId="{F05B702B-2D31-46D3-8B15-26F5BD908454}" dt="2022-10-11T09:48:35.367" v="3619" actId="1036"/>
          <ac:spMkLst>
            <pc:docMk/>
            <pc:sldMk cId="2226469017" sldId="455"/>
            <ac:spMk id="26" creationId="{EB70E845-F051-7DB3-6A9B-3C1D5338E5AC}"/>
          </ac:spMkLst>
        </pc:spChg>
        <pc:spChg chg="add mod">
          <ac:chgData name="Chan Zhi Wen, Ian" userId="10427a44-90a0-4c20-831c-e237817aaaf3" providerId="ADAL" clId="{F05B702B-2D31-46D3-8B15-26F5BD908454}" dt="2022-10-11T09:49:32.480" v="3656" actId="1037"/>
          <ac:spMkLst>
            <pc:docMk/>
            <pc:sldMk cId="2226469017" sldId="455"/>
            <ac:spMk id="30" creationId="{E5C2B13E-E899-3E19-B8E6-4936DE943E65}"/>
          </ac:spMkLst>
        </pc:spChg>
        <pc:cxnChg chg="mod">
          <ac:chgData name="Chan Zhi Wen, Ian" userId="10427a44-90a0-4c20-831c-e237817aaaf3" providerId="ADAL" clId="{F05B702B-2D31-46D3-8B15-26F5BD908454}" dt="2022-10-11T09:50:53.975" v="3665" actId="1035"/>
          <ac:cxnSpMkLst>
            <pc:docMk/>
            <pc:sldMk cId="2226469017" sldId="455"/>
            <ac:cxnSpMk id="7" creationId="{3D1FD21F-7E53-4EA6-AA80-2BB349D55BAE}"/>
          </ac:cxnSpMkLst>
        </pc:cxnChg>
        <pc:cxnChg chg="mod">
          <ac:chgData name="Chan Zhi Wen, Ian" userId="10427a44-90a0-4c20-831c-e237817aaaf3" providerId="ADAL" clId="{F05B702B-2D31-46D3-8B15-26F5BD908454}" dt="2022-10-11T09:50:53.975" v="3665" actId="1035"/>
          <ac:cxnSpMkLst>
            <pc:docMk/>
            <pc:sldMk cId="2226469017" sldId="455"/>
            <ac:cxnSpMk id="10" creationId="{0EADB338-F3D2-496F-B845-BCB64C32038F}"/>
          </ac:cxnSpMkLst>
        </pc:cxnChg>
        <pc:cxnChg chg="mod">
          <ac:chgData name="Chan Zhi Wen, Ian" userId="10427a44-90a0-4c20-831c-e237817aaaf3" providerId="ADAL" clId="{F05B702B-2D31-46D3-8B15-26F5BD908454}" dt="2022-10-11T09:50:53.975" v="3665" actId="1035"/>
          <ac:cxnSpMkLst>
            <pc:docMk/>
            <pc:sldMk cId="2226469017" sldId="455"/>
            <ac:cxnSpMk id="14" creationId="{7F3B676F-AD93-4DF4-B485-37DEC6726DAF}"/>
          </ac:cxnSpMkLst>
        </pc:cxnChg>
        <pc:cxnChg chg="mod">
          <ac:chgData name="Chan Zhi Wen, Ian" userId="10427a44-90a0-4c20-831c-e237817aaaf3" providerId="ADAL" clId="{F05B702B-2D31-46D3-8B15-26F5BD908454}" dt="2022-10-11T09:47:46.979" v="3515" actId="1037"/>
          <ac:cxnSpMkLst>
            <pc:docMk/>
            <pc:sldMk cId="2226469017" sldId="455"/>
            <ac:cxnSpMk id="22" creationId="{34E9B6C7-4CF3-412E-8CBF-9A0EF5461E34}"/>
          </ac:cxnSpMkLst>
        </pc:cxnChg>
        <pc:cxnChg chg="add mod">
          <ac:chgData name="Chan Zhi Wen, Ian" userId="10427a44-90a0-4c20-831c-e237817aaaf3" providerId="ADAL" clId="{F05B702B-2D31-46D3-8B15-26F5BD908454}" dt="2022-10-11T09:48:47.620" v="3623" actId="14100"/>
          <ac:cxnSpMkLst>
            <pc:docMk/>
            <pc:sldMk cId="2226469017" sldId="455"/>
            <ac:cxnSpMk id="27" creationId="{C6D18B6F-B371-DD5E-33D5-B420FC236594}"/>
          </ac:cxnSpMkLst>
        </pc:cxnChg>
      </pc:sldChg>
      <pc:sldChg chg="addSp modSp mod">
        <pc:chgData name="Chan Zhi Wen, Ian" userId="10427a44-90a0-4c20-831c-e237817aaaf3" providerId="ADAL" clId="{F05B702B-2D31-46D3-8B15-26F5BD908454}" dt="2022-10-11T08:45:11.100" v="2210" actId="1036"/>
        <pc:sldMkLst>
          <pc:docMk/>
          <pc:sldMk cId="1158328590" sldId="457"/>
        </pc:sldMkLst>
        <pc:spChg chg="mod">
          <ac:chgData name="Chan Zhi Wen, Ian" userId="10427a44-90a0-4c20-831c-e237817aaaf3" providerId="ADAL" clId="{F05B702B-2D31-46D3-8B15-26F5BD908454}" dt="2022-10-11T08:38:14.003" v="2110"/>
          <ac:spMkLst>
            <pc:docMk/>
            <pc:sldMk cId="1158328590" sldId="457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F05B702B-2D31-46D3-8B15-26F5BD908454}" dt="2022-10-11T08:43:31.252" v="2166" actId="1076"/>
          <ac:spMkLst>
            <pc:docMk/>
            <pc:sldMk cId="1158328590" sldId="457"/>
            <ac:spMk id="7" creationId="{9D1DCDF2-2F65-41DB-A3CA-6C41CD706089}"/>
          </ac:spMkLst>
        </pc:spChg>
        <pc:spChg chg="mod">
          <ac:chgData name="Chan Zhi Wen, Ian" userId="10427a44-90a0-4c20-831c-e237817aaaf3" providerId="ADAL" clId="{F05B702B-2D31-46D3-8B15-26F5BD908454}" dt="2022-10-11T08:45:05.440" v="2202" actId="1038"/>
          <ac:spMkLst>
            <pc:docMk/>
            <pc:sldMk cId="1158328590" sldId="457"/>
            <ac:spMk id="12" creationId="{8A360F57-BCD1-475F-8482-E8EB8106CCE1}"/>
          </ac:spMkLst>
        </pc:spChg>
        <pc:spChg chg="mod">
          <ac:chgData name="Chan Zhi Wen, Ian" userId="10427a44-90a0-4c20-831c-e237817aaaf3" providerId="ADAL" clId="{F05B702B-2D31-46D3-8B15-26F5BD908454}" dt="2022-10-11T08:45:11.100" v="2210" actId="1036"/>
          <ac:spMkLst>
            <pc:docMk/>
            <pc:sldMk cId="1158328590" sldId="457"/>
            <ac:spMk id="17" creationId="{9B6EC02B-2097-4404-AC56-CCA728F620C2}"/>
          </ac:spMkLst>
        </pc:spChg>
        <pc:cxnChg chg="add mod">
          <ac:chgData name="Chan Zhi Wen, Ian" userId="10427a44-90a0-4c20-831c-e237817aaaf3" providerId="ADAL" clId="{F05B702B-2D31-46D3-8B15-26F5BD908454}" dt="2022-10-11T08:38:17.879" v="2111" actId="14100"/>
          <ac:cxnSpMkLst>
            <pc:docMk/>
            <pc:sldMk cId="1158328590" sldId="457"/>
            <ac:cxnSpMk id="4" creationId="{A182EA1E-4D15-00EB-A410-756B7819515E}"/>
          </ac:cxnSpMkLst>
        </pc:cxnChg>
        <pc:cxnChg chg="mod">
          <ac:chgData name="Chan Zhi Wen, Ian" userId="10427a44-90a0-4c20-831c-e237817aaaf3" providerId="ADAL" clId="{F05B702B-2D31-46D3-8B15-26F5BD908454}" dt="2022-10-11T08:43:16.915" v="2160" actId="14100"/>
          <ac:cxnSpMkLst>
            <pc:docMk/>
            <pc:sldMk cId="1158328590" sldId="457"/>
            <ac:cxnSpMk id="6" creationId="{5D8651BB-502A-46FD-B4D5-C3D262CB0147}"/>
          </ac:cxnSpMkLst>
        </pc:cxnChg>
        <pc:cxnChg chg="add mod">
          <ac:chgData name="Chan Zhi Wen, Ian" userId="10427a44-90a0-4c20-831c-e237817aaaf3" providerId="ADAL" clId="{F05B702B-2D31-46D3-8B15-26F5BD908454}" dt="2022-10-11T08:38:20.055" v="2112" actId="14100"/>
          <ac:cxnSpMkLst>
            <pc:docMk/>
            <pc:sldMk cId="1158328590" sldId="457"/>
            <ac:cxnSpMk id="10" creationId="{9503AEC0-8ADA-7DF6-06C8-3DB23CA2661C}"/>
          </ac:cxnSpMkLst>
        </pc:cxnChg>
        <pc:cxnChg chg="mod ord">
          <ac:chgData name="Chan Zhi Wen, Ian" userId="10427a44-90a0-4c20-831c-e237817aaaf3" providerId="ADAL" clId="{F05B702B-2D31-46D3-8B15-26F5BD908454}" dt="2022-10-11T08:43:50.138" v="2170" actId="14100"/>
          <ac:cxnSpMkLst>
            <pc:docMk/>
            <pc:sldMk cId="1158328590" sldId="457"/>
            <ac:cxnSpMk id="13" creationId="{1F7E9BEE-9B33-40C1-8886-0217536DE852}"/>
          </ac:cxnSpMkLst>
        </pc:cxnChg>
      </pc:sldChg>
      <pc:sldChg chg="addSp modSp mod">
        <pc:chgData name="Chan Zhi Wen, Ian" userId="10427a44-90a0-4c20-831c-e237817aaaf3" providerId="ADAL" clId="{F05B702B-2D31-46D3-8B15-26F5BD908454}" dt="2022-10-11T08:51:50.517" v="2459" actId="1036"/>
        <pc:sldMkLst>
          <pc:docMk/>
          <pc:sldMk cId="2502191246" sldId="458"/>
        </pc:sldMkLst>
        <pc:spChg chg="mod">
          <ac:chgData name="Chan Zhi Wen, Ian" userId="10427a44-90a0-4c20-831c-e237817aaaf3" providerId="ADAL" clId="{F05B702B-2D31-46D3-8B15-26F5BD908454}" dt="2022-10-11T08:47:56.007" v="2250" actId="20577"/>
          <ac:spMkLst>
            <pc:docMk/>
            <pc:sldMk cId="2502191246" sldId="458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F05B702B-2D31-46D3-8B15-26F5BD908454}" dt="2022-10-11T08:51:50.517" v="2459" actId="1036"/>
          <ac:spMkLst>
            <pc:docMk/>
            <pc:sldMk cId="2502191246" sldId="458"/>
            <ac:spMk id="4" creationId="{82AFA1CC-7184-24E4-D180-BAB29B1995FA}"/>
          </ac:spMkLst>
        </pc:spChg>
        <pc:spChg chg="mod">
          <ac:chgData name="Chan Zhi Wen, Ian" userId="10427a44-90a0-4c20-831c-e237817aaaf3" providerId="ADAL" clId="{F05B702B-2D31-46D3-8B15-26F5BD908454}" dt="2022-10-11T08:48:49.168" v="2278" actId="1038"/>
          <ac:spMkLst>
            <pc:docMk/>
            <pc:sldMk cId="2502191246" sldId="458"/>
            <ac:spMk id="13" creationId="{B6A93800-6DB4-4B0C-B35E-836F4CF6CCB9}"/>
          </ac:spMkLst>
        </pc:spChg>
        <pc:cxnChg chg="add mod">
          <ac:chgData name="Chan Zhi Wen, Ian" userId="10427a44-90a0-4c20-831c-e237817aaaf3" providerId="ADAL" clId="{F05B702B-2D31-46D3-8B15-26F5BD908454}" dt="2022-10-11T08:51:47.840" v="2447" actId="14100"/>
          <ac:cxnSpMkLst>
            <pc:docMk/>
            <pc:sldMk cId="2502191246" sldId="458"/>
            <ac:cxnSpMk id="6" creationId="{6B18C30B-2EB1-1330-B5CD-A3F361856993}"/>
          </ac:cxnSpMkLst>
        </pc:cxnChg>
      </pc:sldChg>
      <pc:sldChg chg="addSp delSp modSp mod">
        <pc:chgData name="Chan Zhi Wen, Ian" userId="10427a44-90a0-4c20-831c-e237817aaaf3" providerId="ADAL" clId="{F05B702B-2D31-46D3-8B15-26F5BD908454}" dt="2022-10-11T09:20:17.676" v="2929" actId="1035"/>
        <pc:sldMkLst>
          <pc:docMk/>
          <pc:sldMk cId="3657950659" sldId="459"/>
        </pc:sldMkLst>
        <pc:spChg chg="mod ord">
          <ac:chgData name="Chan Zhi Wen, Ian" userId="10427a44-90a0-4c20-831c-e237817aaaf3" providerId="ADAL" clId="{F05B702B-2D31-46D3-8B15-26F5BD908454}" dt="2022-10-11T09:13:33.501" v="2655" actId="20577"/>
          <ac:spMkLst>
            <pc:docMk/>
            <pc:sldMk cId="3657950659" sldId="459"/>
            <ac:spMk id="3" creationId="{E6CD1D97-2687-4B15-BF3D-D09058FCEB2F}"/>
          </ac:spMkLst>
        </pc:spChg>
        <pc:spChg chg="mod ord">
          <ac:chgData name="Chan Zhi Wen, Ian" userId="10427a44-90a0-4c20-831c-e237817aaaf3" providerId="ADAL" clId="{F05B702B-2D31-46D3-8B15-26F5BD908454}" dt="2022-10-11T09:20:17.676" v="2929" actId="1035"/>
          <ac:spMkLst>
            <pc:docMk/>
            <pc:sldMk cId="3657950659" sldId="459"/>
            <ac:spMk id="11" creationId="{FEBD1FC7-8EF5-4033-9583-FE6FE449361B}"/>
          </ac:spMkLst>
        </pc:spChg>
        <pc:spChg chg="del">
          <ac:chgData name="Chan Zhi Wen, Ian" userId="10427a44-90a0-4c20-831c-e237817aaaf3" providerId="ADAL" clId="{F05B702B-2D31-46D3-8B15-26F5BD908454}" dt="2022-10-11T09:11:55.601" v="2627" actId="478"/>
          <ac:spMkLst>
            <pc:docMk/>
            <pc:sldMk cId="3657950659" sldId="459"/>
            <ac:spMk id="14" creationId="{E7D59090-B8B8-4FDD-B834-33F3DD2BDED7}"/>
          </ac:spMkLst>
        </pc:spChg>
        <pc:spChg chg="del">
          <ac:chgData name="Chan Zhi Wen, Ian" userId="10427a44-90a0-4c20-831c-e237817aaaf3" providerId="ADAL" clId="{F05B702B-2D31-46D3-8B15-26F5BD908454}" dt="2022-10-11T09:11:33.535" v="2624" actId="478"/>
          <ac:spMkLst>
            <pc:docMk/>
            <pc:sldMk cId="3657950659" sldId="459"/>
            <ac:spMk id="15" creationId="{4D012BFC-B6A2-4F80-867D-6240C3CD2DB7}"/>
          </ac:spMkLst>
        </pc:spChg>
        <pc:spChg chg="del">
          <ac:chgData name="Chan Zhi Wen, Ian" userId="10427a44-90a0-4c20-831c-e237817aaaf3" providerId="ADAL" clId="{F05B702B-2D31-46D3-8B15-26F5BD908454}" dt="2022-10-11T09:11:33.535" v="2624" actId="478"/>
          <ac:spMkLst>
            <pc:docMk/>
            <pc:sldMk cId="3657950659" sldId="459"/>
            <ac:spMk id="16" creationId="{A79C5C31-51D6-4001-97A2-7C275AAD3F95}"/>
          </ac:spMkLst>
        </pc:spChg>
        <pc:spChg chg="add mod">
          <ac:chgData name="Chan Zhi Wen, Ian" userId="10427a44-90a0-4c20-831c-e237817aaaf3" providerId="ADAL" clId="{F05B702B-2D31-46D3-8B15-26F5BD908454}" dt="2022-10-11T09:20:06.770" v="2902" actId="1035"/>
          <ac:spMkLst>
            <pc:docMk/>
            <pc:sldMk cId="3657950659" sldId="459"/>
            <ac:spMk id="26" creationId="{80FDFB94-DA4D-9096-5D47-E8D96D71EAB3}"/>
          </ac:spMkLst>
        </pc:spChg>
        <pc:picChg chg="add del mod">
          <ac:chgData name="Chan Zhi Wen, Ian" userId="10427a44-90a0-4c20-831c-e237817aaaf3" providerId="ADAL" clId="{F05B702B-2D31-46D3-8B15-26F5BD908454}" dt="2022-10-11T09:16:22.930" v="2723" actId="478"/>
          <ac:picMkLst>
            <pc:docMk/>
            <pc:sldMk cId="3657950659" sldId="459"/>
            <ac:picMk id="6" creationId="{B5D4F11E-8889-1E9A-A606-4E038EB3AB0C}"/>
          </ac:picMkLst>
        </pc:picChg>
        <pc:picChg chg="del">
          <ac:chgData name="Chan Zhi Wen, Ian" userId="10427a44-90a0-4c20-831c-e237817aaaf3" providerId="ADAL" clId="{F05B702B-2D31-46D3-8B15-26F5BD908454}" dt="2022-10-11T09:09:27.550" v="2579" actId="478"/>
          <ac:picMkLst>
            <pc:docMk/>
            <pc:sldMk cId="3657950659" sldId="459"/>
            <ac:picMk id="7" creationId="{B504ACA1-3134-47BE-8C3E-8A74C54B94E2}"/>
          </ac:picMkLst>
        </pc:picChg>
        <pc:picChg chg="add mod">
          <ac:chgData name="Chan Zhi Wen, Ian" userId="10427a44-90a0-4c20-831c-e237817aaaf3" providerId="ADAL" clId="{F05B702B-2D31-46D3-8B15-26F5BD908454}" dt="2022-10-11T09:17:17.691" v="2735" actId="1076"/>
          <ac:picMkLst>
            <pc:docMk/>
            <pc:sldMk cId="3657950659" sldId="459"/>
            <ac:picMk id="9" creationId="{B75C4960-FEBC-0628-B3CF-97E433919AD1}"/>
          </ac:picMkLst>
        </pc:picChg>
        <pc:picChg chg="del">
          <ac:chgData name="Chan Zhi Wen, Ian" userId="10427a44-90a0-4c20-831c-e237817aaaf3" providerId="ADAL" clId="{F05B702B-2D31-46D3-8B15-26F5BD908454}" dt="2022-10-11T09:09:28.030" v="2580" actId="478"/>
          <ac:picMkLst>
            <pc:docMk/>
            <pc:sldMk cId="3657950659" sldId="459"/>
            <ac:picMk id="10" creationId="{9EA738F1-E6BA-471B-B7B8-DE5CD67D9E65}"/>
          </ac:picMkLst>
        </pc:picChg>
        <pc:picChg chg="del">
          <ac:chgData name="Chan Zhi Wen, Ian" userId="10427a44-90a0-4c20-831c-e237817aaaf3" providerId="ADAL" clId="{F05B702B-2D31-46D3-8B15-26F5BD908454}" dt="2022-10-11T09:09:28.532" v="2581" actId="478"/>
          <ac:picMkLst>
            <pc:docMk/>
            <pc:sldMk cId="3657950659" sldId="459"/>
            <ac:picMk id="13" creationId="{36850F8E-92CA-40B9-BCE5-F5422A2EE3F3}"/>
          </ac:picMkLst>
        </pc:picChg>
        <pc:picChg chg="add mod">
          <ac:chgData name="Chan Zhi Wen, Ian" userId="10427a44-90a0-4c20-831c-e237817aaaf3" providerId="ADAL" clId="{F05B702B-2D31-46D3-8B15-26F5BD908454}" dt="2022-10-11T09:17:17.691" v="2735" actId="1076"/>
          <ac:picMkLst>
            <pc:docMk/>
            <pc:sldMk cId="3657950659" sldId="459"/>
            <ac:picMk id="17" creationId="{75C95D28-FCD3-9C43-08CF-21D42BE3EC43}"/>
          </ac:picMkLst>
        </pc:picChg>
        <pc:picChg chg="add mod">
          <ac:chgData name="Chan Zhi Wen, Ian" userId="10427a44-90a0-4c20-831c-e237817aaaf3" providerId="ADAL" clId="{F05B702B-2D31-46D3-8B15-26F5BD908454}" dt="2022-10-11T09:18:56.731" v="2754" actId="1035"/>
          <ac:picMkLst>
            <pc:docMk/>
            <pc:sldMk cId="3657950659" sldId="459"/>
            <ac:picMk id="25" creationId="{1A4567B5-A6EC-1D25-2233-714D37C09A24}"/>
          </ac:picMkLst>
        </pc:picChg>
        <pc:cxnChg chg="add mod">
          <ac:chgData name="Chan Zhi Wen, Ian" userId="10427a44-90a0-4c20-831c-e237817aaaf3" providerId="ADAL" clId="{F05B702B-2D31-46D3-8B15-26F5BD908454}" dt="2022-10-11T09:17:37.754" v="2741" actId="14100"/>
          <ac:cxnSpMkLst>
            <pc:docMk/>
            <pc:sldMk cId="3657950659" sldId="459"/>
            <ac:cxnSpMk id="18" creationId="{E652C9EA-E3E9-00C4-958A-252AE3CDD0B7}"/>
          </ac:cxnSpMkLst>
        </pc:cxnChg>
        <pc:cxnChg chg="add mod">
          <ac:chgData name="Chan Zhi Wen, Ian" userId="10427a44-90a0-4c20-831c-e237817aaaf3" providerId="ADAL" clId="{F05B702B-2D31-46D3-8B15-26F5BD908454}" dt="2022-10-11T09:17:44.692" v="2744" actId="14100"/>
          <ac:cxnSpMkLst>
            <pc:docMk/>
            <pc:sldMk cId="3657950659" sldId="459"/>
            <ac:cxnSpMk id="21" creationId="{B3911F4D-2E33-18D8-8149-52E57FAB9B9E}"/>
          </ac:cxnSpMkLst>
        </pc:cxnChg>
      </pc:sldChg>
      <pc:sldChg chg="addSp modSp mod">
        <pc:chgData name="Chan Zhi Wen, Ian" userId="10427a44-90a0-4c20-831c-e237817aaaf3" providerId="ADAL" clId="{F05B702B-2D31-46D3-8B15-26F5BD908454}" dt="2022-10-11T08:42:20.289" v="2152" actId="1038"/>
        <pc:sldMkLst>
          <pc:docMk/>
          <pc:sldMk cId="1631095364" sldId="460"/>
        </pc:sldMkLst>
        <pc:spChg chg="mod">
          <ac:chgData name="Chan Zhi Wen, Ian" userId="10427a44-90a0-4c20-831c-e237817aaaf3" providerId="ADAL" clId="{F05B702B-2D31-46D3-8B15-26F5BD908454}" dt="2022-10-11T06:17:38.401" v="175" actId="20577"/>
          <ac:spMkLst>
            <pc:docMk/>
            <pc:sldMk cId="1631095364" sldId="460"/>
            <ac:spMk id="3" creationId="{E6CD1D97-2687-4B15-BF3D-D09058FCEB2F}"/>
          </ac:spMkLst>
        </pc:spChg>
        <pc:spChg chg="add mod">
          <ac:chgData name="Chan Zhi Wen, Ian" userId="10427a44-90a0-4c20-831c-e237817aaaf3" providerId="ADAL" clId="{F05B702B-2D31-46D3-8B15-26F5BD908454}" dt="2022-10-11T06:18:20.348" v="225" actId="1036"/>
          <ac:spMkLst>
            <pc:docMk/>
            <pc:sldMk cId="1631095364" sldId="460"/>
            <ac:spMk id="4" creationId="{EAEB9850-ECE1-A7DB-2306-48D8378D364D}"/>
          </ac:spMkLst>
        </pc:spChg>
        <pc:spChg chg="add mod">
          <ac:chgData name="Chan Zhi Wen, Ian" userId="10427a44-90a0-4c20-831c-e237817aaaf3" providerId="ADAL" clId="{F05B702B-2D31-46D3-8B15-26F5BD908454}" dt="2022-10-11T08:42:16.490" v="2146" actId="20577"/>
          <ac:spMkLst>
            <pc:docMk/>
            <pc:sldMk cId="1631095364" sldId="460"/>
            <ac:spMk id="6" creationId="{64C1293D-BCC9-31B4-53C5-9A142DB279E4}"/>
          </ac:spMkLst>
        </pc:spChg>
        <pc:spChg chg="add mod">
          <ac:chgData name="Chan Zhi Wen, Ian" userId="10427a44-90a0-4c20-831c-e237817aaaf3" providerId="ADAL" clId="{F05B702B-2D31-46D3-8B15-26F5BD908454}" dt="2022-10-11T08:42:20.289" v="2152" actId="1038"/>
          <ac:spMkLst>
            <pc:docMk/>
            <pc:sldMk cId="1631095364" sldId="460"/>
            <ac:spMk id="7" creationId="{DC149BCC-9D4B-D0EF-554A-4169462C2B77}"/>
          </ac:spMkLst>
        </pc:spChg>
      </pc:sldChg>
      <pc:sldChg chg="modSp mod">
        <pc:chgData name="Chan Zhi Wen, Ian" userId="10427a44-90a0-4c20-831c-e237817aaaf3" providerId="ADAL" clId="{F05B702B-2D31-46D3-8B15-26F5BD908454}" dt="2022-10-11T06:26:23.426" v="304" actId="20577"/>
        <pc:sldMkLst>
          <pc:docMk/>
          <pc:sldMk cId="3063900995" sldId="461"/>
        </pc:sldMkLst>
        <pc:spChg chg="mod">
          <ac:chgData name="Chan Zhi Wen, Ian" userId="10427a44-90a0-4c20-831c-e237817aaaf3" providerId="ADAL" clId="{F05B702B-2D31-46D3-8B15-26F5BD908454}" dt="2022-10-11T06:26:06.099" v="302" actId="20577"/>
          <ac:spMkLst>
            <pc:docMk/>
            <pc:sldMk cId="3063900995" sldId="461"/>
            <ac:spMk id="2" creationId="{A26C2038-4E1A-4E26-99ED-E98533277339}"/>
          </ac:spMkLst>
        </pc:spChg>
        <pc:spChg chg="mod">
          <ac:chgData name="Chan Zhi Wen, Ian" userId="10427a44-90a0-4c20-831c-e237817aaaf3" providerId="ADAL" clId="{F05B702B-2D31-46D3-8B15-26F5BD908454}" dt="2022-10-11T06:26:23.426" v="304" actId="20577"/>
          <ac:spMkLst>
            <pc:docMk/>
            <pc:sldMk cId="3063900995" sldId="461"/>
            <ac:spMk id="3" creationId="{DA13C78F-C99F-42FA-823B-98A8A52EC600}"/>
          </ac:spMkLst>
        </pc:spChg>
      </pc:sldChg>
      <pc:sldChg chg="del">
        <pc:chgData name="Chan Zhi Wen, Ian" userId="10427a44-90a0-4c20-831c-e237817aaaf3" providerId="ADAL" clId="{F05B702B-2D31-46D3-8B15-26F5BD908454}" dt="2022-10-11T06:05:30.590" v="1" actId="47"/>
        <pc:sldMkLst>
          <pc:docMk/>
          <pc:sldMk cId="3739875902" sldId="499"/>
        </pc:sldMkLst>
      </pc:sldChg>
      <pc:sldChg chg="modSp mod">
        <pc:chgData name="Chan Zhi Wen, Ian" userId="10427a44-90a0-4c20-831c-e237817aaaf3" providerId="ADAL" clId="{F05B702B-2D31-46D3-8B15-26F5BD908454}" dt="2022-10-11T06:33:29.618" v="389" actId="20577"/>
        <pc:sldMkLst>
          <pc:docMk/>
          <pc:sldMk cId="3578960937" sldId="500"/>
        </pc:sldMkLst>
        <pc:spChg chg="mod">
          <ac:chgData name="Chan Zhi Wen, Ian" userId="10427a44-90a0-4c20-831c-e237817aaaf3" providerId="ADAL" clId="{F05B702B-2D31-46D3-8B15-26F5BD908454}" dt="2022-10-11T06:33:29.618" v="389" actId="20577"/>
          <ac:spMkLst>
            <pc:docMk/>
            <pc:sldMk cId="3578960937" sldId="500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6:23:07.349" v="293" actId="20577"/>
        <pc:sldMkLst>
          <pc:docMk/>
          <pc:sldMk cId="1965364844" sldId="501"/>
        </pc:sldMkLst>
        <pc:spChg chg="mod">
          <ac:chgData name="Chan Zhi Wen, Ian" userId="10427a44-90a0-4c20-831c-e237817aaaf3" providerId="ADAL" clId="{F05B702B-2D31-46D3-8B15-26F5BD908454}" dt="2022-10-11T06:23:07.349" v="293" actId="20577"/>
          <ac:spMkLst>
            <pc:docMk/>
            <pc:sldMk cId="1965364844" sldId="501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7:02:59.736" v="794" actId="113"/>
        <pc:sldMkLst>
          <pc:docMk/>
          <pc:sldMk cId="1629107370" sldId="502"/>
        </pc:sldMkLst>
        <pc:spChg chg="mod">
          <ac:chgData name="Chan Zhi Wen, Ian" userId="10427a44-90a0-4c20-831c-e237817aaaf3" providerId="ADAL" clId="{F05B702B-2D31-46D3-8B15-26F5BD908454}" dt="2022-10-11T07:02:59.736" v="794" actId="113"/>
          <ac:spMkLst>
            <pc:docMk/>
            <pc:sldMk cId="1629107370" sldId="502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7:12:16.566" v="913" actId="404"/>
        <pc:sldMkLst>
          <pc:docMk/>
          <pc:sldMk cId="2724281581" sldId="503"/>
        </pc:sldMkLst>
        <pc:spChg chg="mod">
          <ac:chgData name="Chan Zhi Wen, Ian" userId="10427a44-90a0-4c20-831c-e237817aaaf3" providerId="ADAL" clId="{F05B702B-2D31-46D3-8B15-26F5BD908454}" dt="2022-10-11T07:12:16.566" v="913" actId="404"/>
          <ac:spMkLst>
            <pc:docMk/>
            <pc:sldMk cId="2724281581" sldId="503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7:13:02.256" v="918" actId="20577"/>
        <pc:sldMkLst>
          <pc:docMk/>
          <pc:sldMk cId="1997612033" sldId="504"/>
        </pc:sldMkLst>
        <pc:spChg chg="mod">
          <ac:chgData name="Chan Zhi Wen, Ian" userId="10427a44-90a0-4c20-831c-e237817aaaf3" providerId="ADAL" clId="{F05B702B-2D31-46D3-8B15-26F5BD908454}" dt="2022-10-11T07:13:02.256" v="918" actId="20577"/>
          <ac:spMkLst>
            <pc:docMk/>
            <pc:sldMk cId="1997612033" sldId="504"/>
            <ac:spMk id="3" creationId="{E6CD1D97-2687-4B15-BF3D-D09058FCEB2F}"/>
          </ac:spMkLst>
        </pc:spChg>
      </pc:sldChg>
      <pc:sldChg chg="modSp mod">
        <pc:chgData name="Chan Zhi Wen, Ian" userId="10427a44-90a0-4c20-831c-e237817aaaf3" providerId="ADAL" clId="{F05B702B-2D31-46D3-8B15-26F5BD908454}" dt="2022-10-11T07:36:06.044" v="1063" actId="121"/>
        <pc:sldMkLst>
          <pc:docMk/>
          <pc:sldMk cId="1014854835" sldId="505"/>
        </pc:sldMkLst>
        <pc:spChg chg="mod">
          <ac:chgData name="Chan Zhi Wen, Ian" userId="10427a44-90a0-4c20-831c-e237817aaaf3" providerId="ADAL" clId="{F05B702B-2D31-46D3-8B15-26F5BD908454}" dt="2022-10-11T07:36:06.044" v="1063" actId="121"/>
          <ac:spMkLst>
            <pc:docMk/>
            <pc:sldMk cId="1014854835" sldId="505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7:34:47.655" v="1036" actId="1076"/>
          <ac:spMkLst>
            <pc:docMk/>
            <pc:sldMk cId="1014854835" sldId="505"/>
            <ac:spMk id="11" creationId="{1025EF9B-11BB-41EC-BD0D-081493A54145}"/>
          </ac:spMkLst>
        </pc:spChg>
        <pc:spChg chg="mod">
          <ac:chgData name="Chan Zhi Wen, Ian" userId="10427a44-90a0-4c20-831c-e237817aaaf3" providerId="ADAL" clId="{F05B702B-2D31-46D3-8B15-26F5BD908454}" dt="2022-10-11T07:35:13.756" v="1061" actId="1035"/>
          <ac:spMkLst>
            <pc:docMk/>
            <pc:sldMk cId="1014854835" sldId="505"/>
            <ac:spMk id="13" creationId="{EDA713AD-9945-448F-93DD-76A449BA644C}"/>
          </ac:spMkLst>
        </pc:spChg>
        <pc:spChg chg="mod">
          <ac:chgData name="Chan Zhi Wen, Ian" userId="10427a44-90a0-4c20-831c-e237817aaaf3" providerId="ADAL" clId="{F05B702B-2D31-46D3-8B15-26F5BD908454}" dt="2022-10-11T07:35:38.459" v="1062" actId="1076"/>
          <ac:spMkLst>
            <pc:docMk/>
            <pc:sldMk cId="1014854835" sldId="505"/>
            <ac:spMk id="20" creationId="{0841027F-C6F2-43A9-8C02-D49373A078D6}"/>
          </ac:spMkLst>
        </pc:spChg>
        <pc:picChg chg="mod">
          <ac:chgData name="Chan Zhi Wen, Ian" userId="10427a44-90a0-4c20-831c-e237817aaaf3" providerId="ADAL" clId="{F05B702B-2D31-46D3-8B15-26F5BD908454}" dt="2022-10-11T07:34:47.655" v="1036" actId="1076"/>
          <ac:picMkLst>
            <pc:docMk/>
            <pc:sldMk cId="1014854835" sldId="505"/>
            <ac:picMk id="16" creationId="{A3699114-BCB4-48D8-AB63-3702CCA51398}"/>
          </ac:picMkLst>
        </pc:picChg>
      </pc:sldChg>
      <pc:sldChg chg="modSp mod">
        <pc:chgData name="Chan Zhi Wen, Ian" userId="10427a44-90a0-4c20-831c-e237817aaaf3" providerId="ADAL" clId="{F05B702B-2D31-46D3-8B15-26F5BD908454}" dt="2022-10-11T07:47:55.452" v="1285" actId="1035"/>
        <pc:sldMkLst>
          <pc:docMk/>
          <pc:sldMk cId="4158745523" sldId="506"/>
        </pc:sldMkLst>
        <pc:spChg chg="mod">
          <ac:chgData name="Chan Zhi Wen, Ian" userId="10427a44-90a0-4c20-831c-e237817aaaf3" providerId="ADAL" clId="{F05B702B-2D31-46D3-8B15-26F5BD908454}" dt="2022-10-11T07:44:50.593" v="1182" actId="20577"/>
          <ac:spMkLst>
            <pc:docMk/>
            <pc:sldMk cId="4158745523" sldId="506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7:47:41.515" v="1268" actId="1036"/>
          <ac:spMkLst>
            <pc:docMk/>
            <pc:sldMk cId="4158745523" sldId="506"/>
            <ac:spMk id="41" creationId="{15E1F06D-38D6-47BE-9829-9EC3DF743140}"/>
          </ac:spMkLst>
        </pc:spChg>
        <pc:spChg chg="mod">
          <ac:chgData name="Chan Zhi Wen, Ian" userId="10427a44-90a0-4c20-831c-e237817aaaf3" providerId="ADAL" clId="{F05B702B-2D31-46D3-8B15-26F5BD908454}" dt="2022-10-11T07:45:11.845" v="1189" actId="1076"/>
          <ac:spMkLst>
            <pc:docMk/>
            <pc:sldMk cId="4158745523" sldId="506"/>
            <ac:spMk id="42" creationId="{8C837E26-3CEB-473D-8C81-63F8D8E42673}"/>
          </ac:spMkLst>
        </pc:spChg>
        <pc:spChg chg="mod">
          <ac:chgData name="Chan Zhi Wen, Ian" userId="10427a44-90a0-4c20-831c-e237817aaaf3" providerId="ADAL" clId="{F05B702B-2D31-46D3-8B15-26F5BD908454}" dt="2022-10-11T07:47:20.119" v="1235" actId="1038"/>
          <ac:spMkLst>
            <pc:docMk/>
            <pc:sldMk cId="4158745523" sldId="506"/>
            <ac:spMk id="45" creationId="{044F69A5-BF64-4070-B7DA-AA850D84827C}"/>
          </ac:spMkLst>
        </pc:spChg>
        <pc:spChg chg="mod">
          <ac:chgData name="Chan Zhi Wen, Ian" userId="10427a44-90a0-4c20-831c-e237817aaaf3" providerId="ADAL" clId="{F05B702B-2D31-46D3-8B15-26F5BD908454}" dt="2022-10-11T07:47:04.335" v="1209" actId="1035"/>
          <ac:spMkLst>
            <pc:docMk/>
            <pc:sldMk cId="4158745523" sldId="506"/>
            <ac:spMk id="48" creationId="{71414AE0-1239-416D-81F8-6E40A9913415}"/>
          </ac:spMkLst>
        </pc:spChg>
        <pc:spChg chg="mod">
          <ac:chgData name="Chan Zhi Wen, Ian" userId="10427a44-90a0-4c20-831c-e237817aaaf3" providerId="ADAL" clId="{F05B702B-2D31-46D3-8B15-26F5BD908454}" dt="2022-10-11T07:47:08.149" v="1212" actId="1035"/>
          <ac:spMkLst>
            <pc:docMk/>
            <pc:sldMk cId="4158745523" sldId="506"/>
            <ac:spMk id="51" creationId="{83515B95-3499-45EB-912F-DF894EDC6213}"/>
          </ac:spMkLst>
        </pc:spChg>
        <pc:picChg chg="mod">
          <ac:chgData name="Chan Zhi Wen, Ian" userId="10427a44-90a0-4c20-831c-e237817aaaf3" providerId="ADAL" clId="{F05B702B-2D31-46D3-8B15-26F5BD908454}" dt="2022-10-11T07:47:55.452" v="1285" actId="1035"/>
          <ac:picMkLst>
            <pc:docMk/>
            <pc:sldMk cId="4158745523" sldId="506"/>
            <ac:picMk id="40" creationId="{82CEF1D0-C599-4E67-A619-E663F4F772D8}"/>
          </ac:picMkLst>
        </pc:picChg>
        <pc:cxnChg chg="mod">
          <ac:chgData name="Chan Zhi Wen, Ian" userId="10427a44-90a0-4c20-831c-e237817aaaf3" providerId="ADAL" clId="{F05B702B-2D31-46D3-8B15-26F5BD908454}" dt="2022-10-11T07:44:58.818" v="1183" actId="1076"/>
          <ac:cxnSpMkLst>
            <pc:docMk/>
            <pc:sldMk cId="4158745523" sldId="506"/>
            <ac:cxnSpMk id="43" creationId="{307AC1E4-FE27-461D-AA3B-50F1EE81382B}"/>
          </ac:cxnSpMkLst>
        </pc:cxnChg>
        <pc:cxnChg chg="mod">
          <ac:chgData name="Chan Zhi Wen, Ian" userId="10427a44-90a0-4c20-831c-e237817aaaf3" providerId="ADAL" clId="{F05B702B-2D31-46D3-8B15-26F5BD908454}" dt="2022-10-11T07:45:24.506" v="1190" actId="1076"/>
          <ac:cxnSpMkLst>
            <pc:docMk/>
            <pc:sldMk cId="4158745523" sldId="506"/>
            <ac:cxnSpMk id="46" creationId="{EACEBDBD-B107-4484-97FF-E7BEE592F510}"/>
          </ac:cxnSpMkLst>
        </pc:cxnChg>
        <pc:cxnChg chg="mod">
          <ac:chgData name="Chan Zhi Wen, Ian" userId="10427a44-90a0-4c20-831c-e237817aaaf3" providerId="ADAL" clId="{F05B702B-2D31-46D3-8B15-26F5BD908454}" dt="2022-10-11T07:45:24.506" v="1190" actId="1076"/>
          <ac:cxnSpMkLst>
            <pc:docMk/>
            <pc:sldMk cId="4158745523" sldId="506"/>
            <ac:cxnSpMk id="49" creationId="{D31F8F22-D9D9-4BD0-A546-B54CB1BE4584}"/>
          </ac:cxnSpMkLst>
        </pc:cxnChg>
        <pc:cxnChg chg="mod">
          <ac:chgData name="Chan Zhi Wen, Ian" userId="10427a44-90a0-4c20-831c-e237817aaaf3" providerId="ADAL" clId="{F05B702B-2D31-46D3-8B15-26F5BD908454}" dt="2022-10-11T07:45:35.448" v="1192" actId="14100"/>
          <ac:cxnSpMkLst>
            <pc:docMk/>
            <pc:sldMk cId="4158745523" sldId="506"/>
            <ac:cxnSpMk id="52" creationId="{AB10222A-0A2E-4282-8E9E-667BEEC79401}"/>
          </ac:cxnSpMkLst>
        </pc:cxnChg>
      </pc:sldChg>
      <pc:sldChg chg="modSp mod">
        <pc:chgData name="Chan Zhi Wen, Ian" userId="10427a44-90a0-4c20-831c-e237817aaaf3" providerId="ADAL" clId="{F05B702B-2D31-46D3-8B15-26F5BD908454}" dt="2022-10-11T07:39:48.887" v="1163" actId="1076"/>
        <pc:sldMkLst>
          <pc:docMk/>
          <pc:sldMk cId="86350464" sldId="507"/>
        </pc:sldMkLst>
        <pc:spChg chg="mod">
          <ac:chgData name="Chan Zhi Wen, Ian" userId="10427a44-90a0-4c20-831c-e237817aaaf3" providerId="ADAL" clId="{F05B702B-2D31-46D3-8B15-26F5BD908454}" dt="2022-10-11T07:39:31.073" v="1151" actId="20577"/>
          <ac:spMkLst>
            <pc:docMk/>
            <pc:sldMk cId="86350464" sldId="507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7:38:58.780" v="1126" actId="1038"/>
          <ac:spMkLst>
            <pc:docMk/>
            <pc:sldMk cId="86350464" sldId="507"/>
            <ac:spMk id="24" creationId="{6A0CAE07-7B4C-4702-A8C1-B34B1096516F}"/>
          </ac:spMkLst>
        </pc:spChg>
        <pc:spChg chg="mod">
          <ac:chgData name="Chan Zhi Wen, Ian" userId="10427a44-90a0-4c20-831c-e237817aaaf3" providerId="ADAL" clId="{F05B702B-2D31-46D3-8B15-26F5BD908454}" dt="2022-10-11T07:39:36.975" v="1162" actId="1036"/>
          <ac:spMkLst>
            <pc:docMk/>
            <pc:sldMk cId="86350464" sldId="507"/>
            <ac:spMk id="29" creationId="{7A577D69-65A5-4862-B7B2-53952AA50AA5}"/>
          </ac:spMkLst>
        </pc:spChg>
        <pc:spChg chg="mod">
          <ac:chgData name="Chan Zhi Wen, Ian" userId="10427a44-90a0-4c20-831c-e237817aaaf3" providerId="ADAL" clId="{F05B702B-2D31-46D3-8B15-26F5BD908454}" dt="2022-10-11T07:39:48.887" v="1163" actId="1076"/>
          <ac:spMkLst>
            <pc:docMk/>
            <pc:sldMk cId="86350464" sldId="507"/>
            <ac:spMk id="38" creationId="{FAB7000A-E496-4612-86FB-438CC23E7F8C}"/>
          </ac:spMkLst>
        </pc:spChg>
        <pc:picChg chg="mod">
          <ac:chgData name="Chan Zhi Wen, Ian" userId="10427a44-90a0-4c20-831c-e237817aaaf3" providerId="ADAL" clId="{F05B702B-2D31-46D3-8B15-26F5BD908454}" dt="2022-10-11T07:39:36.975" v="1162" actId="1036"/>
          <ac:picMkLst>
            <pc:docMk/>
            <pc:sldMk cId="86350464" sldId="507"/>
            <ac:picMk id="28" creationId="{7E7E940F-ED7B-43D4-81E7-91FA74A5776B}"/>
          </ac:picMkLst>
        </pc:picChg>
        <pc:cxnChg chg="mod">
          <ac:chgData name="Chan Zhi Wen, Ian" userId="10427a44-90a0-4c20-831c-e237817aaaf3" providerId="ADAL" clId="{F05B702B-2D31-46D3-8B15-26F5BD908454}" dt="2022-10-11T07:38:11.319" v="1114" actId="14100"/>
          <ac:cxnSpMkLst>
            <pc:docMk/>
            <pc:sldMk cId="86350464" sldId="507"/>
            <ac:cxnSpMk id="14" creationId="{1D9DBCC6-16D4-453F-B315-56F6844A98C9}"/>
          </ac:cxnSpMkLst>
        </pc:cxnChg>
        <pc:cxnChg chg="mod">
          <ac:chgData name="Chan Zhi Wen, Ian" userId="10427a44-90a0-4c20-831c-e237817aaaf3" providerId="ADAL" clId="{F05B702B-2D31-46D3-8B15-26F5BD908454}" dt="2022-10-11T07:38:09.060" v="1113" actId="14100"/>
          <ac:cxnSpMkLst>
            <pc:docMk/>
            <pc:sldMk cId="86350464" sldId="507"/>
            <ac:cxnSpMk id="17" creationId="{5D2F8F65-0B8D-4E9B-AAE1-2BC8B367DF03}"/>
          </ac:cxnSpMkLst>
        </pc:cxnChg>
        <pc:cxnChg chg="mod">
          <ac:chgData name="Chan Zhi Wen, Ian" userId="10427a44-90a0-4c20-831c-e237817aaaf3" providerId="ADAL" clId="{F05B702B-2D31-46D3-8B15-26F5BD908454}" dt="2022-10-11T07:39:36.975" v="1162" actId="1036"/>
          <ac:cxnSpMkLst>
            <pc:docMk/>
            <pc:sldMk cId="86350464" sldId="507"/>
            <ac:cxnSpMk id="30" creationId="{AB9A3611-7EDC-4E39-B7F4-FC8D4D6BF3D5}"/>
          </ac:cxnSpMkLst>
        </pc:cxnChg>
      </pc:sldChg>
      <pc:sldChg chg="modSp mod">
        <pc:chgData name="Chan Zhi Wen, Ian" userId="10427a44-90a0-4c20-831c-e237817aaaf3" providerId="ADAL" clId="{F05B702B-2D31-46D3-8B15-26F5BD908454}" dt="2022-10-11T09:39:15.021" v="3296" actId="1038"/>
        <pc:sldMkLst>
          <pc:docMk/>
          <pc:sldMk cId="61181951" sldId="510"/>
        </pc:sldMkLst>
        <pc:spChg chg="mod">
          <ac:chgData name="Chan Zhi Wen, Ian" userId="10427a44-90a0-4c20-831c-e237817aaaf3" providerId="ADAL" clId="{F05B702B-2D31-46D3-8B15-26F5BD908454}" dt="2022-10-11T09:39:08.379" v="3277" actId="404"/>
          <ac:spMkLst>
            <pc:docMk/>
            <pc:sldMk cId="61181951" sldId="510"/>
            <ac:spMk id="3" creationId="{E6CD1D97-2687-4B15-BF3D-D09058FCEB2F}"/>
          </ac:spMkLst>
        </pc:spChg>
        <pc:picChg chg="mod">
          <ac:chgData name="Chan Zhi Wen, Ian" userId="10427a44-90a0-4c20-831c-e237817aaaf3" providerId="ADAL" clId="{F05B702B-2D31-46D3-8B15-26F5BD908454}" dt="2022-10-11T09:39:15.021" v="3296" actId="1038"/>
          <ac:picMkLst>
            <pc:docMk/>
            <pc:sldMk cId="61181951" sldId="510"/>
            <ac:picMk id="6" creationId="{BF5A388E-333F-4FAA-91FE-4DC1F8117908}"/>
          </ac:picMkLst>
        </pc:picChg>
      </pc:sldChg>
      <pc:sldChg chg="modSp del mod">
        <pc:chgData name="Chan Zhi Wen, Ian" userId="10427a44-90a0-4c20-831c-e237817aaaf3" providerId="ADAL" clId="{F05B702B-2D31-46D3-8B15-26F5BD908454}" dt="2022-10-11T09:27:15.310" v="2952" actId="47"/>
        <pc:sldMkLst>
          <pc:docMk/>
          <pc:sldMk cId="1981617623" sldId="511"/>
        </pc:sldMkLst>
        <pc:spChg chg="mod">
          <ac:chgData name="Chan Zhi Wen, Ian" userId="10427a44-90a0-4c20-831c-e237817aaaf3" providerId="ADAL" clId="{F05B702B-2D31-46D3-8B15-26F5BD908454}" dt="2022-10-11T07:27:10.175" v="976" actId="20577"/>
          <ac:spMkLst>
            <pc:docMk/>
            <pc:sldMk cId="1981617623" sldId="511"/>
            <ac:spMk id="55" creationId="{80C2677A-ADB5-4B4C-BC42-663C03E5304A}"/>
          </ac:spMkLst>
        </pc:spChg>
        <pc:cxnChg chg="mod">
          <ac:chgData name="Chan Zhi Wen, Ian" userId="10427a44-90a0-4c20-831c-e237817aaaf3" providerId="ADAL" clId="{F05B702B-2D31-46D3-8B15-26F5BD908454}" dt="2022-10-11T07:27:10.175" v="976" actId="20577"/>
          <ac:cxnSpMkLst>
            <pc:docMk/>
            <pc:sldMk cId="1981617623" sldId="511"/>
            <ac:cxnSpMk id="53" creationId="{CB473F6C-0244-4F00-98B8-11031E2F92A6}"/>
          </ac:cxnSpMkLst>
        </pc:cxnChg>
      </pc:sldChg>
      <pc:sldChg chg="addSp delSp modSp mod">
        <pc:chgData name="Chan Zhi Wen, Ian" userId="10427a44-90a0-4c20-831c-e237817aaaf3" providerId="ADAL" clId="{F05B702B-2D31-46D3-8B15-26F5BD908454}" dt="2022-10-11T07:05:16.925" v="842"/>
        <pc:sldMkLst>
          <pc:docMk/>
          <pc:sldMk cId="912551299" sldId="515"/>
        </pc:sldMkLst>
        <pc:picChg chg="del">
          <ac:chgData name="Chan Zhi Wen, Ian" userId="10427a44-90a0-4c20-831c-e237817aaaf3" providerId="ADAL" clId="{F05B702B-2D31-46D3-8B15-26F5BD908454}" dt="2022-10-11T07:05:16.867" v="839"/>
          <ac:picMkLst>
            <pc:docMk/>
            <pc:sldMk cId="912551299" sldId="515"/>
            <ac:picMk id="3" creationId="{BAF819D0-0075-48AF-A03B-D203B033FE93}"/>
          </ac:picMkLst>
        </pc:picChg>
        <pc:picChg chg="add mod replST">
          <ac:chgData name="Chan Zhi Wen, Ian" userId="10427a44-90a0-4c20-831c-e237817aaaf3" providerId="ADAL" clId="{F05B702B-2D31-46D3-8B15-26F5BD908454}" dt="2022-10-11T07:05:16.925" v="842"/>
          <ac:picMkLst>
            <pc:docMk/>
            <pc:sldMk cId="912551299" sldId="515"/>
            <ac:picMk id="4" creationId="{192DF7BD-CA0D-6CCE-D0C3-26F3569C747E}"/>
          </ac:picMkLst>
        </pc:picChg>
      </pc:sldChg>
      <pc:sldChg chg="addSp delSp modSp mod">
        <pc:chgData name="Chan Zhi Wen, Ian" userId="10427a44-90a0-4c20-831c-e237817aaaf3" providerId="ADAL" clId="{F05B702B-2D31-46D3-8B15-26F5BD908454}" dt="2022-10-11T09:25:44.303" v="2939"/>
        <pc:sldMkLst>
          <pc:docMk/>
          <pc:sldMk cId="183299027" sldId="519"/>
        </pc:sldMkLst>
        <pc:picChg chg="del">
          <ac:chgData name="Chan Zhi Wen, Ian" userId="10427a44-90a0-4c20-831c-e237817aaaf3" providerId="ADAL" clId="{F05B702B-2D31-46D3-8B15-26F5BD908454}" dt="2022-10-11T09:23:59.781" v="2931"/>
          <ac:picMkLst>
            <pc:docMk/>
            <pc:sldMk cId="183299027" sldId="519"/>
            <ac:picMk id="3" creationId="{F89227B1-944D-4973-BDEF-67226791C0F8}"/>
          </ac:picMkLst>
        </pc:picChg>
        <pc:picChg chg="add del mod replST">
          <ac:chgData name="Chan Zhi Wen, Ian" userId="10427a44-90a0-4c20-831c-e237817aaaf3" providerId="ADAL" clId="{F05B702B-2D31-46D3-8B15-26F5BD908454}" dt="2022-10-11T09:25:44.260" v="2936"/>
          <ac:picMkLst>
            <pc:docMk/>
            <pc:sldMk cId="183299027" sldId="519"/>
            <ac:picMk id="4" creationId="{00C441AC-DD9A-7AD5-4FC0-5A1EA6669F8A}"/>
          </ac:picMkLst>
        </pc:picChg>
        <pc:picChg chg="add mod replST">
          <ac:chgData name="Chan Zhi Wen, Ian" userId="10427a44-90a0-4c20-831c-e237817aaaf3" providerId="ADAL" clId="{F05B702B-2D31-46D3-8B15-26F5BD908454}" dt="2022-10-11T09:25:44.303" v="2939"/>
          <ac:picMkLst>
            <pc:docMk/>
            <pc:sldMk cId="183299027" sldId="519"/>
            <ac:picMk id="6" creationId="{0370588C-B5BF-6194-4423-5126B8C73841}"/>
          </ac:picMkLst>
        </pc:picChg>
      </pc:sldChg>
      <pc:sldChg chg="addSp delSp modSp mod">
        <pc:chgData name="Chan Zhi Wen, Ian" userId="10427a44-90a0-4c20-831c-e237817aaaf3" providerId="ADAL" clId="{F05B702B-2D31-46D3-8B15-26F5BD908454}" dt="2022-10-11T09:26:35.121" v="2944"/>
        <pc:sldMkLst>
          <pc:docMk/>
          <pc:sldMk cId="466007405" sldId="520"/>
        </pc:sldMkLst>
        <pc:picChg chg="del">
          <ac:chgData name="Chan Zhi Wen, Ian" userId="10427a44-90a0-4c20-831c-e237817aaaf3" providerId="ADAL" clId="{F05B702B-2D31-46D3-8B15-26F5BD908454}" dt="2022-10-11T09:26:35.084" v="2941"/>
          <ac:picMkLst>
            <pc:docMk/>
            <pc:sldMk cId="466007405" sldId="520"/>
            <ac:picMk id="3" creationId="{B557A729-8B2A-4F15-9209-485393AAA6D0}"/>
          </ac:picMkLst>
        </pc:picChg>
        <pc:picChg chg="add mod replST">
          <ac:chgData name="Chan Zhi Wen, Ian" userId="10427a44-90a0-4c20-831c-e237817aaaf3" providerId="ADAL" clId="{F05B702B-2D31-46D3-8B15-26F5BD908454}" dt="2022-10-11T09:26:35.121" v="2944"/>
          <ac:picMkLst>
            <pc:docMk/>
            <pc:sldMk cId="466007405" sldId="520"/>
            <ac:picMk id="4" creationId="{7C2B3E05-417A-29DC-18C2-5BE7EE9E670D}"/>
          </ac:picMkLst>
        </pc:picChg>
      </pc:sldChg>
      <pc:sldChg chg="addSp modSp ord">
        <pc:chgData name="Chan Zhi Wen, Ian" userId="10427a44-90a0-4c20-831c-e237817aaaf3" providerId="ADAL" clId="{F05B702B-2D31-46D3-8B15-26F5BD908454}" dt="2022-10-11T10:04:59.969" v="3930"/>
        <pc:sldMkLst>
          <pc:docMk/>
          <pc:sldMk cId="3707499363" sldId="524"/>
        </pc:sldMkLst>
        <pc:spChg chg="add mod">
          <ac:chgData name="Chan Zhi Wen, Ian" userId="10427a44-90a0-4c20-831c-e237817aaaf3" providerId="ADAL" clId="{F05B702B-2D31-46D3-8B15-26F5BD908454}" dt="2022-10-11T10:04:59.969" v="3930"/>
          <ac:spMkLst>
            <pc:docMk/>
            <pc:sldMk cId="3707499363" sldId="524"/>
            <ac:spMk id="4" creationId="{97DCC8BB-CDD9-621F-81B2-69791EEF97E1}"/>
          </ac:spMkLst>
        </pc:spChg>
      </pc:sldChg>
      <pc:sldChg chg="del">
        <pc:chgData name="Chan Zhi Wen, Ian" userId="10427a44-90a0-4c20-831c-e237817aaaf3" providerId="ADAL" clId="{F05B702B-2D31-46D3-8B15-26F5BD908454}" dt="2022-10-11T08:35:34.707" v="2079" actId="47"/>
        <pc:sldMkLst>
          <pc:docMk/>
          <pc:sldMk cId="3067005545" sldId="528"/>
        </pc:sldMkLst>
      </pc:sldChg>
      <pc:sldChg chg="del">
        <pc:chgData name="Chan Zhi Wen, Ian" userId="10427a44-90a0-4c20-831c-e237817aaaf3" providerId="ADAL" clId="{F05B702B-2D31-46D3-8B15-26F5BD908454}" dt="2022-10-11T10:01:22.367" v="3924" actId="47"/>
        <pc:sldMkLst>
          <pc:docMk/>
          <pc:sldMk cId="635693742" sldId="529"/>
        </pc:sldMkLst>
      </pc:sldChg>
      <pc:sldChg chg="modSp mod">
        <pc:chgData name="Chan Zhi Wen, Ian" userId="10427a44-90a0-4c20-831c-e237817aaaf3" providerId="ADAL" clId="{F05B702B-2D31-46D3-8B15-26F5BD908454}" dt="2022-10-11T10:00:56.917" v="3923" actId="14100"/>
        <pc:sldMkLst>
          <pc:docMk/>
          <pc:sldMk cId="352046247" sldId="531"/>
        </pc:sldMkLst>
        <pc:spChg chg="mod">
          <ac:chgData name="Chan Zhi Wen, Ian" userId="10427a44-90a0-4c20-831c-e237817aaaf3" providerId="ADAL" clId="{F05B702B-2D31-46D3-8B15-26F5BD908454}" dt="2022-10-11T10:00:19.782" v="3907" actId="20577"/>
          <ac:spMkLst>
            <pc:docMk/>
            <pc:sldMk cId="352046247" sldId="531"/>
            <ac:spMk id="3" creationId="{E6CD1D97-2687-4B15-BF3D-D09058FCEB2F}"/>
          </ac:spMkLst>
        </pc:spChg>
        <pc:spChg chg="mod">
          <ac:chgData name="Chan Zhi Wen, Ian" userId="10427a44-90a0-4c20-831c-e237817aaaf3" providerId="ADAL" clId="{F05B702B-2D31-46D3-8B15-26F5BD908454}" dt="2022-10-11T09:55:26.638" v="3776" actId="1036"/>
          <ac:spMkLst>
            <pc:docMk/>
            <pc:sldMk cId="352046247" sldId="531"/>
            <ac:spMk id="9" creationId="{E01DDDB4-A331-4091-A139-CA762473FAB3}"/>
          </ac:spMkLst>
        </pc:spChg>
        <pc:spChg chg="mod">
          <ac:chgData name="Chan Zhi Wen, Ian" userId="10427a44-90a0-4c20-831c-e237817aaaf3" providerId="ADAL" clId="{F05B702B-2D31-46D3-8B15-26F5BD908454}" dt="2022-10-11T10:00:53.019" v="3922" actId="1037"/>
          <ac:spMkLst>
            <pc:docMk/>
            <pc:sldMk cId="352046247" sldId="531"/>
            <ac:spMk id="14" creationId="{D6BABB03-1457-40E1-9393-649E3B4DBEDC}"/>
          </ac:spMkLst>
        </pc:spChg>
        <pc:spChg chg="mod">
          <ac:chgData name="Chan Zhi Wen, Ian" userId="10427a44-90a0-4c20-831c-e237817aaaf3" providerId="ADAL" clId="{F05B702B-2D31-46D3-8B15-26F5BD908454}" dt="2022-10-11T09:56:06.125" v="3805" actId="1076"/>
          <ac:spMkLst>
            <pc:docMk/>
            <pc:sldMk cId="352046247" sldId="531"/>
            <ac:spMk id="16" creationId="{6E078284-D1C8-4D2C-990A-F1916343E1AA}"/>
          </ac:spMkLst>
        </pc:spChg>
        <pc:spChg chg="mod">
          <ac:chgData name="Chan Zhi Wen, Ian" userId="10427a44-90a0-4c20-831c-e237817aaaf3" providerId="ADAL" clId="{F05B702B-2D31-46D3-8B15-26F5BD908454}" dt="2022-10-11T09:59:34.178" v="3873" actId="1037"/>
          <ac:spMkLst>
            <pc:docMk/>
            <pc:sldMk cId="352046247" sldId="531"/>
            <ac:spMk id="17" creationId="{62900195-80E2-4340-A821-C16F4BB501E3}"/>
          </ac:spMkLst>
        </pc:spChg>
        <pc:picChg chg="mod">
          <ac:chgData name="Chan Zhi Wen, Ian" userId="10427a44-90a0-4c20-831c-e237817aaaf3" providerId="ADAL" clId="{F05B702B-2D31-46D3-8B15-26F5BD908454}" dt="2022-10-11T09:57:05.378" v="3807" actId="1076"/>
          <ac:picMkLst>
            <pc:docMk/>
            <pc:sldMk cId="352046247" sldId="531"/>
            <ac:picMk id="12" creationId="{E998F091-B9DB-4428-9DA2-3D08F07B2CCB}"/>
          </ac:picMkLst>
        </pc:picChg>
        <pc:cxnChg chg="mod">
          <ac:chgData name="Chan Zhi Wen, Ian" userId="10427a44-90a0-4c20-831c-e237817aaaf3" providerId="ADAL" clId="{F05B702B-2D31-46D3-8B15-26F5BD908454}" dt="2022-10-11T09:55:23.285" v="3773" actId="14100"/>
          <ac:cxnSpMkLst>
            <pc:docMk/>
            <pc:sldMk cId="352046247" sldId="531"/>
            <ac:cxnSpMk id="8" creationId="{772B3EB7-3E46-49BA-A32B-63CE376202BC}"/>
          </ac:cxnSpMkLst>
        </pc:cxnChg>
        <pc:cxnChg chg="mod">
          <ac:chgData name="Chan Zhi Wen, Ian" userId="10427a44-90a0-4c20-831c-e237817aaaf3" providerId="ADAL" clId="{F05B702B-2D31-46D3-8B15-26F5BD908454}" dt="2022-10-11T10:00:56.917" v="3923" actId="14100"/>
          <ac:cxnSpMkLst>
            <pc:docMk/>
            <pc:sldMk cId="352046247" sldId="531"/>
            <ac:cxnSpMk id="13" creationId="{87BFECC0-CC1F-4B35-84E3-185BD5D9F8C6}"/>
          </ac:cxnSpMkLst>
        </pc:cxnChg>
        <pc:cxnChg chg="mod">
          <ac:chgData name="Chan Zhi Wen, Ian" userId="10427a44-90a0-4c20-831c-e237817aaaf3" providerId="ADAL" clId="{F05B702B-2D31-46D3-8B15-26F5BD908454}" dt="2022-10-11T09:55:58.504" v="3802" actId="14100"/>
          <ac:cxnSpMkLst>
            <pc:docMk/>
            <pc:sldMk cId="352046247" sldId="531"/>
            <ac:cxnSpMk id="15" creationId="{2956D084-C85D-4AD7-9A4A-7E3EF984E776}"/>
          </ac:cxnSpMkLst>
        </pc:cxnChg>
      </pc:sldChg>
      <pc:sldChg chg="del">
        <pc:chgData name="Chan Zhi Wen, Ian" userId="10427a44-90a0-4c20-831c-e237817aaaf3" providerId="ADAL" clId="{F05B702B-2D31-46D3-8B15-26F5BD908454}" dt="2022-10-11T06:06:17.914" v="7" actId="47"/>
        <pc:sldMkLst>
          <pc:docMk/>
          <pc:sldMk cId="3806791086" sldId="532"/>
        </pc:sldMkLst>
      </pc:sldChg>
      <pc:sldChg chg="modSp del mod">
        <pc:chgData name="Chan Zhi Wen, Ian" userId="10427a44-90a0-4c20-831c-e237817aaaf3" providerId="ADAL" clId="{F05B702B-2D31-46D3-8B15-26F5BD908454}" dt="2022-10-11T09:27:30.841" v="2954" actId="47"/>
        <pc:sldMkLst>
          <pc:docMk/>
          <pc:sldMk cId="904507085" sldId="533"/>
        </pc:sldMkLst>
        <pc:spChg chg="mod">
          <ac:chgData name="Chan Zhi Wen, Ian" userId="10427a44-90a0-4c20-831c-e237817aaaf3" providerId="ADAL" clId="{F05B702B-2D31-46D3-8B15-26F5BD908454}" dt="2022-10-11T09:26:57.052" v="2951" actId="20577"/>
          <ac:spMkLst>
            <pc:docMk/>
            <pc:sldMk cId="904507085" sldId="533"/>
            <ac:spMk id="102" creationId="{62E0102B-87D1-4B13-8314-0227D96D31A5}"/>
          </ac:spMkLst>
        </pc:spChg>
        <pc:cxnChg chg="mod">
          <ac:chgData name="Chan Zhi Wen, Ian" userId="10427a44-90a0-4c20-831c-e237817aaaf3" providerId="ADAL" clId="{F05B702B-2D31-46D3-8B15-26F5BD908454}" dt="2022-10-11T09:26:57.052" v="2951" actId="20577"/>
          <ac:cxnSpMkLst>
            <pc:docMk/>
            <pc:sldMk cId="904507085" sldId="533"/>
            <ac:cxnSpMk id="48" creationId="{2E98A3AB-F330-4C02-960C-89A13207E4C7}"/>
          </ac:cxnSpMkLst>
        </pc:cxnChg>
      </pc:sldChg>
      <pc:sldChg chg="modSp add mod">
        <pc:chgData name="Chan Zhi Wen, Ian" userId="10427a44-90a0-4c20-831c-e237817aaaf3" providerId="ADAL" clId="{F05B702B-2D31-46D3-8B15-26F5BD908454}" dt="2022-10-11T07:29:28.747" v="992" actId="20577"/>
        <pc:sldMkLst>
          <pc:docMk/>
          <pc:sldMk cId="1057529663" sldId="534"/>
        </pc:sldMkLst>
        <pc:spChg chg="mod">
          <ac:chgData name="Chan Zhi Wen, Ian" userId="10427a44-90a0-4c20-831c-e237817aaaf3" providerId="ADAL" clId="{F05B702B-2D31-46D3-8B15-26F5BD908454}" dt="2022-10-11T07:29:28.747" v="992" actId="20577"/>
          <ac:spMkLst>
            <pc:docMk/>
            <pc:sldMk cId="1057529663" sldId="534"/>
            <ac:spMk id="83" creationId="{9F1B0246-989E-4D95-9801-B3871110FE40}"/>
          </ac:spMkLst>
        </pc:spChg>
        <pc:spChg chg="mod">
          <ac:chgData name="Chan Zhi Wen, Ian" userId="10427a44-90a0-4c20-831c-e237817aaaf3" providerId="ADAL" clId="{F05B702B-2D31-46D3-8B15-26F5BD908454}" dt="2022-10-11T07:29:14.986" v="979" actId="20577"/>
          <ac:spMkLst>
            <pc:docMk/>
            <pc:sldMk cId="1057529663" sldId="534"/>
            <ac:spMk id="122" creationId="{8AB14BCA-E3B2-43E6-921F-BDE2A4105D30}"/>
          </ac:spMkLst>
        </pc:spChg>
      </pc:sldChg>
      <pc:sldChg chg="add del">
        <pc:chgData name="Chan Zhi Wen, Ian" userId="10427a44-90a0-4c20-831c-e237817aaaf3" providerId="ADAL" clId="{F05B702B-2D31-46D3-8B15-26F5BD908454}" dt="2022-10-11T07:27:49.792" v="977" actId="47"/>
        <pc:sldMkLst>
          <pc:docMk/>
          <pc:sldMk cId="3193366562" sldId="534"/>
        </pc:sldMkLst>
      </pc:sldChg>
      <pc:sldChg chg="add">
        <pc:chgData name="Chan Zhi Wen, Ian" userId="10427a44-90a0-4c20-831c-e237817aaaf3" providerId="ADAL" clId="{F05B702B-2D31-46D3-8B15-26F5BD908454}" dt="2022-10-11T08:35:36.476" v="2080"/>
        <pc:sldMkLst>
          <pc:docMk/>
          <pc:sldMk cId="284412088" sldId="535"/>
        </pc:sldMkLst>
      </pc:sldChg>
      <pc:sldChg chg="add">
        <pc:chgData name="Chan Zhi Wen, Ian" userId="10427a44-90a0-4c20-831c-e237817aaaf3" providerId="ADAL" clId="{F05B702B-2D31-46D3-8B15-26F5BD908454}" dt="2022-10-11T09:27:21.634" v="2953"/>
        <pc:sldMkLst>
          <pc:docMk/>
          <pc:sldMk cId="423411202" sldId="536"/>
        </pc:sldMkLst>
      </pc:sldChg>
      <pc:sldChg chg="add">
        <pc:chgData name="Chan Zhi Wen, Ian" userId="10427a44-90a0-4c20-831c-e237817aaaf3" providerId="ADAL" clId="{F05B702B-2D31-46D3-8B15-26F5BD908454}" dt="2022-10-11T09:27:32.750" v="2955"/>
        <pc:sldMkLst>
          <pc:docMk/>
          <pc:sldMk cId="3171836136" sldId="537"/>
        </pc:sldMkLst>
      </pc:sldChg>
    </pc:docChg>
  </pc:docChgLst>
  <pc:docChgLst>
    <pc:chgData name="Chan Zhi Wen, Ian" userId="10427a44-90a0-4c20-831c-e237817aaaf3" providerId="ADAL" clId="{0074AE5D-38FF-48A4-9890-8E341458D713}"/>
    <pc:docChg chg="custSel delSld modSld">
      <pc:chgData name="Chan Zhi Wen, Ian" userId="10427a44-90a0-4c20-831c-e237817aaaf3" providerId="ADAL" clId="{0074AE5D-38FF-48A4-9890-8E341458D713}" dt="2023-03-18T01:59:32.930" v="16" actId="20577"/>
      <pc:docMkLst>
        <pc:docMk/>
      </pc:docMkLst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2796340752" sldId="293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930473505" sldId="294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1701325934" sldId="295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7829999" sldId="296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3813917303" sldId="297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2109483454" sldId="299"/>
        </pc:sldMkLst>
      </pc:sldChg>
      <pc:sldChg chg="del">
        <pc:chgData name="Chan Zhi Wen, Ian" userId="10427a44-90a0-4c20-831c-e237817aaaf3" providerId="ADAL" clId="{0074AE5D-38FF-48A4-9890-8E341458D713}" dt="2023-03-18T01:58:33.100" v="0" actId="47"/>
        <pc:sldMkLst>
          <pc:docMk/>
          <pc:sldMk cId="2777207295" sldId="300"/>
        </pc:sldMkLst>
      </pc:sldChg>
      <pc:sldChg chg="del">
        <pc:chgData name="Chan Zhi Wen, Ian" userId="10427a44-90a0-4c20-831c-e237817aaaf3" providerId="ADAL" clId="{0074AE5D-38FF-48A4-9890-8E341458D713}" dt="2023-03-18T01:58:56.094" v="3" actId="47"/>
        <pc:sldMkLst>
          <pc:docMk/>
          <pc:sldMk cId="3366217608" sldId="409"/>
        </pc:sldMkLst>
      </pc:sldChg>
      <pc:sldChg chg="del">
        <pc:chgData name="Chan Zhi Wen, Ian" userId="10427a44-90a0-4c20-831c-e237817aaaf3" providerId="ADAL" clId="{0074AE5D-38FF-48A4-9890-8E341458D713}" dt="2023-03-18T01:58:43.475" v="1" actId="47"/>
        <pc:sldMkLst>
          <pc:docMk/>
          <pc:sldMk cId="3550328444" sldId="440"/>
        </pc:sldMkLst>
      </pc:sldChg>
      <pc:sldChg chg="del">
        <pc:chgData name="Chan Zhi Wen, Ian" userId="10427a44-90a0-4c20-831c-e237817aaaf3" providerId="ADAL" clId="{0074AE5D-38FF-48A4-9890-8E341458D713}" dt="2023-03-18T01:58:43.475" v="1" actId="47"/>
        <pc:sldMkLst>
          <pc:docMk/>
          <pc:sldMk cId="912551299" sldId="515"/>
        </pc:sldMkLst>
      </pc:sldChg>
      <pc:sldChg chg="del">
        <pc:chgData name="Chan Zhi Wen, Ian" userId="10427a44-90a0-4c20-831c-e237817aaaf3" providerId="ADAL" clId="{0074AE5D-38FF-48A4-9890-8E341458D713}" dt="2023-03-18T01:58:43.475" v="1" actId="47"/>
        <pc:sldMkLst>
          <pc:docMk/>
          <pc:sldMk cId="1071388725" sldId="516"/>
        </pc:sldMkLst>
      </pc:sldChg>
      <pc:sldChg chg="del">
        <pc:chgData name="Chan Zhi Wen, Ian" userId="10427a44-90a0-4c20-831c-e237817aaaf3" providerId="ADAL" clId="{0074AE5D-38FF-48A4-9890-8E341458D713}" dt="2023-03-18T01:58:43.475" v="1" actId="47"/>
        <pc:sldMkLst>
          <pc:docMk/>
          <pc:sldMk cId="4212257190" sldId="517"/>
        </pc:sldMkLst>
      </pc:sldChg>
      <pc:sldChg chg="del">
        <pc:chgData name="Chan Zhi Wen, Ian" userId="10427a44-90a0-4c20-831c-e237817aaaf3" providerId="ADAL" clId="{0074AE5D-38FF-48A4-9890-8E341458D713}" dt="2023-03-18T01:58:56.094" v="3" actId="47"/>
        <pc:sldMkLst>
          <pc:docMk/>
          <pc:sldMk cId="1804262590" sldId="518"/>
        </pc:sldMkLst>
      </pc:sldChg>
      <pc:sldChg chg="del">
        <pc:chgData name="Chan Zhi Wen, Ian" userId="10427a44-90a0-4c20-831c-e237817aaaf3" providerId="ADAL" clId="{0074AE5D-38FF-48A4-9890-8E341458D713}" dt="2023-03-18T01:58:56.094" v="3" actId="47"/>
        <pc:sldMkLst>
          <pc:docMk/>
          <pc:sldMk cId="183299027" sldId="519"/>
        </pc:sldMkLst>
      </pc:sldChg>
      <pc:sldChg chg="del">
        <pc:chgData name="Chan Zhi Wen, Ian" userId="10427a44-90a0-4c20-831c-e237817aaaf3" providerId="ADAL" clId="{0074AE5D-38FF-48A4-9890-8E341458D713}" dt="2023-03-18T01:58:56.094" v="3" actId="47"/>
        <pc:sldMkLst>
          <pc:docMk/>
          <pc:sldMk cId="466007405" sldId="520"/>
        </pc:sldMkLst>
      </pc:sldChg>
      <pc:sldChg chg="delSp modSp mod">
        <pc:chgData name="Chan Zhi Wen, Ian" userId="10427a44-90a0-4c20-831c-e237817aaaf3" providerId="ADAL" clId="{0074AE5D-38FF-48A4-9890-8E341458D713}" dt="2023-03-18T01:59:32.930" v="16" actId="20577"/>
        <pc:sldMkLst>
          <pc:docMk/>
          <pc:sldMk cId="2819058567" sldId="521"/>
        </pc:sldMkLst>
        <pc:spChg chg="mod">
          <ac:chgData name="Chan Zhi Wen, Ian" userId="10427a44-90a0-4c20-831c-e237817aaaf3" providerId="ADAL" clId="{0074AE5D-38FF-48A4-9890-8E341458D713}" dt="2023-03-18T01:59:17.402" v="11" actId="20577"/>
          <ac:spMkLst>
            <pc:docMk/>
            <pc:sldMk cId="2819058567" sldId="521"/>
            <ac:spMk id="5" creationId="{5BA0A55E-EE45-43C3-A86E-2D4E7FD139E0}"/>
          </ac:spMkLst>
        </pc:spChg>
        <pc:spChg chg="mod">
          <ac:chgData name="Chan Zhi Wen, Ian" userId="10427a44-90a0-4c20-831c-e237817aaaf3" providerId="ADAL" clId="{0074AE5D-38FF-48A4-9890-8E341458D713}" dt="2023-03-18T01:59:32.930" v="16" actId="20577"/>
          <ac:spMkLst>
            <pc:docMk/>
            <pc:sldMk cId="2819058567" sldId="521"/>
            <ac:spMk id="6" creationId="{7938CE11-A92B-44C0-9EB1-98C096858EDE}"/>
          </ac:spMkLst>
        </pc:spChg>
        <pc:spChg chg="del">
          <ac:chgData name="Chan Zhi Wen, Ian" userId="10427a44-90a0-4c20-831c-e237817aaaf3" providerId="ADAL" clId="{0074AE5D-38FF-48A4-9890-8E341458D713}" dt="2023-03-18T01:59:28.303" v="13" actId="478"/>
          <ac:spMkLst>
            <pc:docMk/>
            <pc:sldMk cId="2819058567" sldId="521"/>
            <ac:spMk id="8" creationId="{5EE1A43C-5430-4C91-BE68-3F216D778484}"/>
          </ac:spMkLst>
        </pc:spChg>
      </pc:sldChg>
      <pc:sldChg chg="del">
        <pc:chgData name="Chan Zhi Wen, Ian" userId="10427a44-90a0-4c20-831c-e237817aaaf3" providerId="ADAL" clId="{0074AE5D-38FF-48A4-9890-8E341458D713}" dt="2023-03-18T01:58:51.675" v="2" actId="47"/>
        <pc:sldMkLst>
          <pc:docMk/>
          <pc:sldMk cId="48240253" sldId="654"/>
        </pc:sldMkLst>
      </pc:sldChg>
      <pc:sldChg chg="del">
        <pc:chgData name="Chan Zhi Wen, Ian" userId="10427a44-90a0-4c20-831c-e237817aaaf3" providerId="ADAL" clId="{0074AE5D-38FF-48A4-9890-8E341458D713}" dt="2023-03-18T01:59:01.165" v="4" actId="47"/>
        <pc:sldMkLst>
          <pc:docMk/>
          <pc:sldMk cId="2599015176" sldId="660"/>
        </pc:sldMkLst>
      </pc:sldChg>
      <pc:sldChg chg="del">
        <pc:chgData name="Chan Zhi Wen, Ian" userId="10427a44-90a0-4c20-831c-e237817aaaf3" providerId="ADAL" clId="{0074AE5D-38FF-48A4-9890-8E341458D713}" dt="2023-03-18T01:58:43.475" v="1" actId="47"/>
        <pc:sldMkLst>
          <pc:docMk/>
          <pc:sldMk cId="2024965546" sldId="680"/>
        </pc:sldMkLst>
      </pc:sldChg>
      <pc:sldChg chg="del">
        <pc:chgData name="Chan Zhi Wen, Ian" userId="10427a44-90a0-4c20-831c-e237817aaaf3" providerId="ADAL" clId="{0074AE5D-38FF-48A4-9890-8E341458D713}" dt="2023-03-18T01:58:51.675" v="2" actId="47"/>
        <pc:sldMkLst>
          <pc:docMk/>
          <pc:sldMk cId="1039313910" sldId="681"/>
        </pc:sldMkLst>
      </pc:sldChg>
      <pc:sldChg chg="del">
        <pc:chgData name="Chan Zhi Wen, Ian" userId="10427a44-90a0-4c20-831c-e237817aaaf3" providerId="ADAL" clId="{0074AE5D-38FF-48A4-9890-8E341458D713}" dt="2023-03-18T01:58:56.094" v="3" actId="47"/>
        <pc:sldMkLst>
          <pc:docMk/>
          <pc:sldMk cId="30413197" sldId="6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14EFB-6F1F-4EC0-9143-ED7831031714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8E070-4C2A-4A59-A0BC-F943F128A7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146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E070-4C2A-4A59-A0BC-F943F128A76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58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E070-4C2A-4A59-A0BC-F943F128A76C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131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E070-4C2A-4A59-A0BC-F943F128A76C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376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E070-4C2A-4A59-A0BC-F943F128A76C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6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What's your verdict?
https://www.polleverywhere.com/multiple_choice_polls/HZA7HjwqPImcDYPGGZda6?state=opened&amp;flow=Default&amp;onscreen=persist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E070-4C2A-4A59-A0BC-F943F128A76C}" type="slidenum">
              <a:rPr lang="en-SG" smtClean="0"/>
              <a:t>56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25BDA-5682-58BF-BB15-B9790F9A2AB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248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0FAC-6FB8-44E4-A6B7-ABB18B187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A81D-610D-401C-81CB-33A81A6BE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330B9-DFE2-4023-AAC8-29E3FF75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0E6F-8AA8-446A-B92A-5E7F6A28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1487-56D2-4038-AAE9-6B04F26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122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2E15-58AD-4D4E-8C3C-62F8A632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4B842-33E3-4BFC-9D34-3C690038D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D858-BB97-4C42-B8B6-0B181E65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E7E44-E0A4-497E-97CE-F576C85F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77024-03C5-42DD-80A9-CC904FBA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190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3333DA-123F-448E-A89E-910FC7CDF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C5BE3-D1E7-4914-9EBB-17A15E2C6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82398-3A77-47EC-969D-4B091F2D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7F2-1E0A-4D65-9E22-46D9E39E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98A46-9CF4-4AEA-8AE9-C2136365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02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.programming | Stellar Technologies and Media">
            <a:extLst>
              <a:ext uri="{FF2B5EF4-FFF2-40B4-BE49-F238E27FC236}">
                <a16:creationId xmlns:a16="http://schemas.microsoft.com/office/drawing/2014/main" id="{804EE929-7E82-4BDD-880B-0B9E49FCE6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2" y="-3209194"/>
            <a:ext cx="12766434" cy="127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67644-56ED-4FF3-A878-175B9DE5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3" y="107219"/>
            <a:ext cx="12036834" cy="549275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G" sz="2800" b="1" kern="1200" dirty="0">
                <a:solidFill>
                  <a:schemeClr val="accent5">
                    <a:lumMod val="75000"/>
                  </a:schemeClr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49CA-8EFF-4B03-9590-08DD8452D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E42FA-5415-4C82-BA1B-E3F6A525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BBA8E-9BEC-4701-941B-D7C81D5F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FF8B-02C9-43DC-8EE7-B090B25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563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23EDAF-C814-471F-BE93-DE5D86E2A0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318E1-F4FF-41DD-83E4-279E2A65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lang="en-US" sz="6000" b="1" kern="1200" dirty="0" smtClean="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F027E-9F31-46C5-83AC-3BE0E2C7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255C-5334-44F0-BD03-D2893359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BBC10-79AA-4554-A515-59B996BF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D076-EC6F-468B-995E-53B03B79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Picture 2" descr="R.programming | Stellar Technologies and Media">
            <a:extLst>
              <a:ext uri="{FF2B5EF4-FFF2-40B4-BE49-F238E27FC236}">
                <a16:creationId xmlns:a16="http://schemas.microsoft.com/office/drawing/2014/main" id="{E0BEBC5F-061D-44A3-84C0-A2D04DAD40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-787400"/>
            <a:ext cx="4460875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77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3B3F-DCFA-4CB1-BED7-1ECCA0A8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E63B-6F80-4768-A8B1-4D3F48824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C527F-4AC5-4126-84D7-DB286FD1C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F15E-A0AB-4F7D-8B64-93D7DD5F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C4004-1584-468B-A3A1-45EEAF8E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F0134-B48B-4CCC-9856-AD59AA49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180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F169-36CB-49C0-A256-C6244E56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4AADA-2C07-4BEE-9463-41D4956EB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CA1A0-62A4-4953-B63D-C46A03388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DB4BDD-16F3-46BD-8417-50C6E2654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E3C84-7EA3-4DCB-8441-1E13D738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70489F-A6BB-44CB-92F6-A628217D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A0F9D7-F1AF-42A8-9DDC-1B12436A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8B566-5C0A-4F27-8867-4A3FCFEF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241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B1F0-CC63-4514-A805-06679CB4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D70B8-D91B-4E5A-9E26-70CCCAC5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7C3A4-2E05-4480-B1C7-C86B8E08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F7DB4-18E1-4FD5-B684-5D5668B7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355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043C6-6F10-44D5-ACC6-29B2A37C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D6B36-865B-4D94-B757-F689370E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7BD3-9EDE-4CD8-8DD1-F35FF093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802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5C1D-221C-4DDB-BF8F-51130831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02A7-B374-4012-BEEE-E4280210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7E8FA-073C-4D3B-80AB-1F3B80D58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C01C7-DD0F-4B41-86C0-CC3CA437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AC27B-924D-42F0-8F4F-D1C5D35E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2EE04-19F5-4DF5-80F3-F65901D6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332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5D75-FA84-4975-BF03-145A770A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465C9-BA10-49DC-A588-BE888B106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2BEA6-8E58-465D-BD9A-7163C4006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290F9-BDEB-4FCE-8D10-95183C1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1B770-E816-47FD-81D3-A9878868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ACB4E-8B2D-41E3-9B39-7E1CC388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896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F41D3-B5A2-4B62-8761-B08CEAF4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CC31-DBF6-4BED-9FC1-5E29BB246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3611-81E2-4750-B334-A21617556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E8FA-765D-43AC-9581-E4BA951905BD}" type="datetimeFigureOut">
              <a:rPr lang="en-SG" smtClean="0"/>
              <a:t>18/3/2023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95BA5-6C9F-4B49-8A12-433348D96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A4B3-972C-4A3B-92CE-F17BA6FB3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D52BF-7FCA-4473-BF5B-F54186FD57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86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amross.github.io/gams-in-r-course/" TargetMode="External"/><Relationship Id="rId5" Type="http://schemas.openxmlformats.org/officeDocument/2006/relationships/hyperlink" Target="http://r.qcbs.ca/workshop08/book-en/quick-intro-to-generalized-additive-mixed-models-gamms.htm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17-types-of-similarity-and-dissimilarity-measures-used-in-data-science-3eb914d2681" TargetMode="External"/><Relationship Id="rId2" Type="http://schemas.openxmlformats.org/officeDocument/2006/relationships/hyperlink" Target="https://sites.google.com/site/mb3gustame/reference/dissimila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25789/why-does-pca-assume-gaussian-distribu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pca-analysis-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kzorz.github.io/2019/06/06/NMDS.html" TargetMode="External"/><Relationship Id="rId2" Type="http://schemas.openxmlformats.org/officeDocument/2006/relationships/hyperlink" Target="https://jonlefcheck.net/2012/10/24/nmds-tutorial-in-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articles/31-principal-component-methods-in-r-practical-guide/113-ca-correspondence-analysis-in-r-essentials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kzorz.github.io/2019/06/11/ANOSIM-test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FxFVESQXc?feature=oembed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ran.r-project.org/web/packages/rstanarm/vignettes/priors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ecologyinr/" TargetMode="External"/><Relationship Id="rId2" Type="http://schemas.openxmlformats.org/officeDocument/2006/relationships/hyperlink" Target="https://stats.stackexchang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stat.ethz.ch/mailman/listinfo/r-sig-ecology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D704-AC16-4E9C-85E5-2F85FA028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40" y="188537"/>
            <a:ext cx="9144000" cy="3945966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Non-linear, Multivariate</a:t>
            </a:r>
            <a:b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&amp; Bayesian </a:t>
            </a:r>
            <a:b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</a:br>
            <a: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Statistics</a:t>
            </a:r>
            <a:endParaRPr lang="en-SG" sz="8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A0A55E-EE45-43C3-A86E-2D4E7FD139E0}"/>
              </a:ext>
            </a:extLst>
          </p:cNvPr>
          <p:cNvSpPr txBox="1">
            <a:spLocks/>
          </p:cNvSpPr>
          <p:nvPr/>
        </p:nvSpPr>
        <p:spPr>
          <a:xfrm>
            <a:off x="240134" y="4880510"/>
            <a:ext cx="5638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dirty="0">
                <a:solidFill>
                  <a:srgbClr val="2167BA"/>
                </a:solidFill>
                <a:latin typeface="Bauhaus 93" panose="04030905020B02020C02" pitchFamily="82" charset="0"/>
              </a:rPr>
              <a:t>LSM3257</a:t>
            </a:r>
          </a:p>
          <a:p>
            <a:pPr algn="l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8CE11-A92B-44C0-9EB1-98C096858EDE}"/>
              </a:ext>
            </a:extLst>
          </p:cNvPr>
          <p:cNvSpPr txBox="1"/>
          <p:nvPr/>
        </p:nvSpPr>
        <p:spPr>
          <a:xfrm>
            <a:off x="240134" y="60983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AY22/23; Sem 2 | Ian Z.W. Chan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0E69B-5CB0-4B9D-98FA-66B11F4AE7DD}"/>
              </a:ext>
            </a:extLst>
          </p:cNvPr>
          <p:cNvSpPr txBox="1"/>
          <p:nvPr/>
        </p:nvSpPr>
        <p:spPr>
          <a:xfrm>
            <a:off x="240134" y="4412399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Lecture 9</a:t>
            </a:r>
          </a:p>
        </p:txBody>
      </p:sp>
      <p:pic>
        <p:nvPicPr>
          <p:cNvPr id="9" name="Picture 2" descr="R.programming | Stellar Technologies and Media">
            <a:extLst>
              <a:ext uri="{FF2B5EF4-FFF2-40B4-BE49-F238E27FC236}">
                <a16:creationId xmlns:a16="http://schemas.microsoft.com/office/drawing/2014/main" id="{BD93CFAA-7404-4B38-9BB9-5A49D024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662" y="684192"/>
            <a:ext cx="6806522" cy="68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Fitting more complicated GAMs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Fit a GAM with multiple terms and an interaction: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mod3.g2=gam(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crime~s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home.value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)+s(area)+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income,open.space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Simplify: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summary(mod3.g2)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mod3.g3=update(mod3.g2,~.-s(area))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summary(mod3.g3)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AIC(mod3.g,mod3.g2,mod3.g3)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#I decide to follow the AIC: mod3.g2 is the 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best(my personal interpretation)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Check: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gam.check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(mod3.g2)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10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6DE00-16BE-41E5-AEAA-95CD946FA3D4}"/>
              </a:ext>
            </a:extLst>
          </p:cNvPr>
          <p:cNvSpPr txBox="1"/>
          <p:nvPr/>
        </p:nvSpPr>
        <p:spPr>
          <a:xfrm>
            <a:off x="7526647" y="1804508"/>
            <a:ext cx="3609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  <a:r>
              <a:rPr lang="en-US" dirty="0" err="1">
                <a:solidFill>
                  <a:srgbClr val="FF0000"/>
                </a:solidFill>
              </a:rPr>
              <a:t>te</a:t>
            </a:r>
            <a:r>
              <a:rPr lang="en-US" dirty="0">
                <a:solidFill>
                  <a:srgbClr val="FF0000"/>
                </a:solidFill>
              </a:rPr>
              <a:t>() tells R to allow &lt;income&gt; and &lt;</a:t>
            </a:r>
            <a:r>
              <a:rPr lang="en-US" dirty="0" err="1">
                <a:solidFill>
                  <a:srgbClr val="FF0000"/>
                </a:solidFill>
              </a:rPr>
              <a:t>open.space</a:t>
            </a:r>
            <a:r>
              <a:rPr lang="en-US" dirty="0">
                <a:solidFill>
                  <a:srgbClr val="FF0000"/>
                </a:solidFill>
              </a:rPr>
              <a:t>&gt; to interact.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857923-DD98-41AA-8DE1-65C1A7EC72C7}"/>
              </a:ext>
            </a:extLst>
          </p:cNvPr>
          <p:cNvCxnSpPr>
            <a:cxnSpLocks/>
          </p:cNvCxnSpPr>
          <p:nvPr/>
        </p:nvCxnSpPr>
        <p:spPr>
          <a:xfrm flipH="1" flipV="1">
            <a:off x="6622317" y="1613593"/>
            <a:ext cx="938624" cy="32514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094936B-3A7B-441B-9BFE-32801783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78" y="2180388"/>
            <a:ext cx="3905795" cy="809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684B4-8300-431B-8B69-3EF37A54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64" y="3476662"/>
            <a:ext cx="2257740" cy="762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B9EB5E-88EF-484B-91C1-87DCD563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42" y="2561446"/>
            <a:ext cx="4189335" cy="4189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F55610-1EFB-432F-9058-F30CD8543E0E}"/>
              </a:ext>
            </a:extLst>
          </p:cNvPr>
          <p:cNvSpPr txBox="1"/>
          <p:nvPr/>
        </p:nvSpPr>
        <p:spPr>
          <a:xfrm>
            <a:off x="4715791" y="5068637"/>
            <a:ext cx="325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residuals of this new model look much more normally distributed than in mod3.g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F4311FD-A71B-4BD9-B94D-6005C2458CA2}"/>
              </a:ext>
            </a:extLst>
          </p:cNvPr>
          <p:cNvSpPr txBox="1">
            <a:spLocks/>
          </p:cNvSpPr>
          <p:nvPr/>
        </p:nvSpPr>
        <p:spPr>
          <a:xfrm>
            <a:off x="6373232" y="48519"/>
            <a:ext cx="5770902" cy="75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SG" sz="1600" dirty="0">
                <a:solidFill>
                  <a:schemeClr val="accent1"/>
                </a:solidFill>
              </a:rPr>
              <a:t>Note: You can also fit random effects using </a:t>
            </a:r>
            <a:r>
              <a:rPr lang="en-SG" sz="1600" dirty="0" err="1">
                <a:solidFill>
                  <a:schemeClr val="accent1"/>
                </a:solidFill>
              </a:rPr>
              <a:t>gamm</a:t>
            </a:r>
            <a:r>
              <a:rPr lang="en-SG" sz="1600" dirty="0">
                <a:solidFill>
                  <a:schemeClr val="accent1"/>
                </a:solidFill>
              </a:rPr>
              <a:t>(). There are 2 ways to do it. See: </a:t>
            </a:r>
            <a:r>
              <a:rPr lang="en-US" sz="1600" dirty="0">
                <a:solidFill>
                  <a:schemeClr val="accent1"/>
                </a:solidFill>
              </a:rPr>
              <a:t>?</a:t>
            </a:r>
            <a:r>
              <a:rPr lang="en-US" sz="1600" dirty="0" err="1">
                <a:solidFill>
                  <a:schemeClr val="accent1"/>
                </a:solidFill>
              </a:rPr>
              <a:t>gamm</a:t>
            </a:r>
            <a:r>
              <a:rPr lang="en-US" sz="1600" dirty="0">
                <a:solidFill>
                  <a:schemeClr val="accent1"/>
                </a:solidFill>
              </a:rPr>
              <a:t> and </a:t>
            </a:r>
            <a:r>
              <a:rPr lang="en-US" sz="1600" dirty="0">
                <a:solidFill>
                  <a:schemeClr val="accent1"/>
                </a:solidFill>
                <a:hlinkClick r:id="rId5"/>
              </a:rPr>
              <a:t>http://r.qcbs.ca/workshop08/book-en/quick-intro-to-generalized-additive-mixed-models-gamms.html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C4D830-A5C9-AFDC-6C0D-4D0CFCDB02AC}"/>
              </a:ext>
            </a:extLst>
          </p:cNvPr>
          <p:cNvSpPr txBox="1">
            <a:spLocks/>
          </p:cNvSpPr>
          <p:nvPr/>
        </p:nvSpPr>
        <p:spPr>
          <a:xfrm>
            <a:off x="69811" y="6439804"/>
            <a:ext cx="7866456" cy="331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SG" sz="1600" dirty="0">
                <a:solidFill>
                  <a:schemeClr val="accent1"/>
                </a:solidFill>
              </a:rPr>
              <a:t>There is A LOT more… a great starter resource: </a:t>
            </a:r>
            <a:r>
              <a:rPr lang="en-SG" sz="1600" dirty="0">
                <a:solidFill>
                  <a:schemeClr val="accent1"/>
                </a:solidFill>
                <a:hlinkClick r:id="rId6"/>
              </a:rPr>
              <a:t>https://noamross.github.io/gams-in-r-course/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8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7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are Multivariate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Used to analyse 2 or more response variables at the same time.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Many (many many) different analyses: I will only </a:t>
            </a:r>
            <a:r>
              <a:rPr lang="en-SG" b="1" dirty="0"/>
              <a:t>introduce the most common</a:t>
            </a:r>
            <a:endParaRPr lang="en-SG" dirty="0"/>
          </a:p>
          <a:p>
            <a:pPr marL="0" indent="0">
              <a:buNone/>
            </a:pPr>
            <a:r>
              <a:rPr lang="en-SG" sz="2400" dirty="0"/>
              <a:t>- Read up details on how they work, their strengths and weaknesses, etc.</a:t>
            </a:r>
          </a:p>
          <a:p>
            <a:pPr marL="0" indent="0">
              <a:buNone/>
            </a:pPr>
            <a:r>
              <a:rPr lang="en-SG" sz="2400" dirty="0"/>
              <a:t>- Google for alternative analyses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12</a:t>
            </a:fld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BEFEA-60B8-4FB5-9A5C-4CA4E6CABEB1}"/>
              </a:ext>
            </a:extLst>
          </p:cNvPr>
          <p:cNvSpPr/>
          <p:nvPr/>
        </p:nvSpPr>
        <p:spPr>
          <a:xfrm>
            <a:off x="869144" y="283440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2B568-FD74-409B-BED7-2C2460C7EC2A}"/>
              </a:ext>
            </a:extLst>
          </p:cNvPr>
          <p:cNvSpPr/>
          <p:nvPr/>
        </p:nvSpPr>
        <p:spPr>
          <a:xfrm>
            <a:off x="869144" y="307455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DDEFD-32A0-4C73-B7F2-5466BA914DB8}"/>
              </a:ext>
            </a:extLst>
          </p:cNvPr>
          <p:cNvSpPr/>
          <p:nvPr/>
        </p:nvSpPr>
        <p:spPr>
          <a:xfrm>
            <a:off x="869144" y="331469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24F7A-7994-4FCA-A77A-FBA59B4DD913}"/>
              </a:ext>
            </a:extLst>
          </p:cNvPr>
          <p:cNvSpPr/>
          <p:nvPr/>
        </p:nvSpPr>
        <p:spPr>
          <a:xfrm>
            <a:off x="869144" y="355484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BFA6C-737C-47D8-B705-7737401F255B}"/>
              </a:ext>
            </a:extLst>
          </p:cNvPr>
          <p:cNvSpPr/>
          <p:nvPr/>
        </p:nvSpPr>
        <p:spPr>
          <a:xfrm>
            <a:off x="869144" y="379499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095E8-024E-41C7-B079-0521812918BA}"/>
              </a:ext>
            </a:extLst>
          </p:cNvPr>
          <p:cNvSpPr/>
          <p:nvPr/>
        </p:nvSpPr>
        <p:spPr>
          <a:xfrm>
            <a:off x="1925784" y="284064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80449-D351-4063-920A-11FD12BBF592}"/>
              </a:ext>
            </a:extLst>
          </p:cNvPr>
          <p:cNvSpPr/>
          <p:nvPr/>
        </p:nvSpPr>
        <p:spPr>
          <a:xfrm>
            <a:off x="1925784" y="308078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FB08B-DA7A-4773-A1D0-66408DE5C300}"/>
              </a:ext>
            </a:extLst>
          </p:cNvPr>
          <p:cNvSpPr/>
          <p:nvPr/>
        </p:nvSpPr>
        <p:spPr>
          <a:xfrm>
            <a:off x="1925784" y="332093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6E978-3E9D-437F-A3EC-1A6ED8FD6DD7}"/>
              </a:ext>
            </a:extLst>
          </p:cNvPr>
          <p:cNvSpPr/>
          <p:nvPr/>
        </p:nvSpPr>
        <p:spPr>
          <a:xfrm>
            <a:off x="1925784" y="356108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FAF3C6-01F4-4C4A-A51B-9AE51E782ACB}"/>
              </a:ext>
            </a:extLst>
          </p:cNvPr>
          <p:cNvSpPr/>
          <p:nvPr/>
        </p:nvSpPr>
        <p:spPr>
          <a:xfrm>
            <a:off x="1925784" y="380122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D9DD8-2884-4A54-B2E8-B5E6D21CF55E}"/>
              </a:ext>
            </a:extLst>
          </p:cNvPr>
          <p:cNvSpPr/>
          <p:nvPr/>
        </p:nvSpPr>
        <p:spPr>
          <a:xfrm>
            <a:off x="2276766" y="284012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2AFB9-C900-49B5-9BA7-2A27EEB2150E}"/>
              </a:ext>
            </a:extLst>
          </p:cNvPr>
          <p:cNvSpPr/>
          <p:nvPr/>
        </p:nvSpPr>
        <p:spPr>
          <a:xfrm>
            <a:off x="2276766" y="308026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D9395-A4D7-4A69-98C3-06FC2F75B7E0}"/>
              </a:ext>
            </a:extLst>
          </p:cNvPr>
          <p:cNvSpPr/>
          <p:nvPr/>
        </p:nvSpPr>
        <p:spPr>
          <a:xfrm>
            <a:off x="2276766" y="332041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5019CA-CAA3-45C0-A5B9-3ACC437BE975}"/>
              </a:ext>
            </a:extLst>
          </p:cNvPr>
          <p:cNvSpPr/>
          <p:nvPr/>
        </p:nvSpPr>
        <p:spPr>
          <a:xfrm>
            <a:off x="2276766" y="356055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59AE1-CBD1-4C8E-9DA2-1D078F4CF911}"/>
              </a:ext>
            </a:extLst>
          </p:cNvPr>
          <p:cNvSpPr/>
          <p:nvPr/>
        </p:nvSpPr>
        <p:spPr>
          <a:xfrm>
            <a:off x="2276766" y="380070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D8AAA-DDBA-44ED-9C35-60F5C3772284}"/>
              </a:ext>
            </a:extLst>
          </p:cNvPr>
          <p:cNvSpPr/>
          <p:nvPr/>
        </p:nvSpPr>
        <p:spPr>
          <a:xfrm>
            <a:off x="2629248" y="284064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BCA97-F14F-4BDF-A175-C2B0859C94C8}"/>
              </a:ext>
            </a:extLst>
          </p:cNvPr>
          <p:cNvSpPr/>
          <p:nvPr/>
        </p:nvSpPr>
        <p:spPr>
          <a:xfrm>
            <a:off x="2629248" y="308078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AD3C3-B49B-4762-9540-48D4F5F0AFC2}"/>
              </a:ext>
            </a:extLst>
          </p:cNvPr>
          <p:cNvSpPr/>
          <p:nvPr/>
        </p:nvSpPr>
        <p:spPr>
          <a:xfrm>
            <a:off x="2629248" y="332093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C4FB40-9A12-41E3-A628-36B601B5A2C1}"/>
              </a:ext>
            </a:extLst>
          </p:cNvPr>
          <p:cNvSpPr/>
          <p:nvPr/>
        </p:nvSpPr>
        <p:spPr>
          <a:xfrm>
            <a:off x="2629248" y="356108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51F97A-6E4B-4AE8-B0BB-871E22FE7A0A}"/>
              </a:ext>
            </a:extLst>
          </p:cNvPr>
          <p:cNvSpPr/>
          <p:nvPr/>
        </p:nvSpPr>
        <p:spPr>
          <a:xfrm>
            <a:off x="2629248" y="380122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30720F-242F-4F52-A0A5-C86426B89CC4}"/>
              </a:ext>
            </a:extLst>
          </p:cNvPr>
          <p:cNvSpPr/>
          <p:nvPr/>
        </p:nvSpPr>
        <p:spPr>
          <a:xfrm>
            <a:off x="2980230" y="284012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6064C-3684-49AA-98AC-FCAAEF949166}"/>
              </a:ext>
            </a:extLst>
          </p:cNvPr>
          <p:cNvSpPr/>
          <p:nvPr/>
        </p:nvSpPr>
        <p:spPr>
          <a:xfrm>
            <a:off x="2980230" y="308026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2C3ABE-E51E-4035-A702-81CF05398A45}"/>
              </a:ext>
            </a:extLst>
          </p:cNvPr>
          <p:cNvSpPr/>
          <p:nvPr/>
        </p:nvSpPr>
        <p:spPr>
          <a:xfrm>
            <a:off x="2980230" y="332041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97227B-0976-42AF-B7F8-A98EE40DDF02}"/>
              </a:ext>
            </a:extLst>
          </p:cNvPr>
          <p:cNvSpPr/>
          <p:nvPr/>
        </p:nvSpPr>
        <p:spPr>
          <a:xfrm>
            <a:off x="2980230" y="356055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7BEADB-A923-4C10-8931-869CF4CB7FFA}"/>
              </a:ext>
            </a:extLst>
          </p:cNvPr>
          <p:cNvSpPr/>
          <p:nvPr/>
        </p:nvSpPr>
        <p:spPr>
          <a:xfrm>
            <a:off x="2980230" y="380070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5EB20-FB1C-4416-A87A-97FEDB971C66}"/>
              </a:ext>
            </a:extLst>
          </p:cNvPr>
          <p:cNvSpPr txBox="1"/>
          <p:nvPr/>
        </p:nvSpPr>
        <p:spPr>
          <a:xfrm>
            <a:off x="809931" y="1409309"/>
            <a:ext cx="238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Univariate analysis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(everything so far)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0743CD-A682-4EF4-AFCC-1BA7A71B4151}"/>
              </a:ext>
            </a:extLst>
          </p:cNvPr>
          <p:cNvSpPr txBox="1"/>
          <p:nvPr/>
        </p:nvSpPr>
        <p:spPr>
          <a:xfrm>
            <a:off x="173135" y="2138459"/>
            <a:ext cx="178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Response variable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86DB88-7A65-4D0A-9917-E82D12002B49}"/>
              </a:ext>
            </a:extLst>
          </p:cNvPr>
          <p:cNvSpPr txBox="1"/>
          <p:nvPr/>
        </p:nvSpPr>
        <p:spPr>
          <a:xfrm>
            <a:off x="1733263" y="2138459"/>
            <a:ext cx="178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≥1 Explanatory variable(s)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4B15B2-CEB3-4366-A3B6-E37F5C4ABEFC}"/>
              </a:ext>
            </a:extLst>
          </p:cNvPr>
          <p:cNvSpPr txBox="1"/>
          <p:nvPr/>
        </p:nvSpPr>
        <p:spPr>
          <a:xfrm>
            <a:off x="6836655" y="1409308"/>
            <a:ext cx="238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Multivariate analysis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1D0307-551A-4698-BC7F-9A1158790C0A}"/>
              </a:ext>
            </a:extLst>
          </p:cNvPr>
          <p:cNvSpPr txBox="1"/>
          <p:nvPr/>
        </p:nvSpPr>
        <p:spPr>
          <a:xfrm>
            <a:off x="4561011" y="2132223"/>
            <a:ext cx="178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≥2 Response variables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75BE23-1AAA-46DF-8CF5-10E8E57D6BA5}"/>
              </a:ext>
            </a:extLst>
          </p:cNvPr>
          <p:cNvSpPr txBox="1"/>
          <p:nvPr/>
        </p:nvSpPr>
        <p:spPr>
          <a:xfrm>
            <a:off x="6674859" y="2132223"/>
            <a:ext cx="178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≥1 Explanatory variable(s)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1307A2-54E2-4424-8368-5FE9B70F12B2}"/>
              </a:ext>
            </a:extLst>
          </p:cNvPr>
          <p:cNvSpPr/>
          <p:nvPr/>
        </p:nvSpPr>
        <p:spPr>
          <a:xfrm>
            <a:off x="6862389" y="283492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E8A2DF7-05B1-4E23-A474-86EC18C7EF92}"/>
              </a:ext>
            </a:extLst>
          </p:cNvPr>
          <p:cNvSpPr/>
          <p:nvPr/>
        </p:nvSpPr>
        <p:spPr>
          <a:xfrm>
            <a:off x="6862389" y="307507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A035426-B3A4-4EA6-85DC-0C67410F9E27}"/>
              </a:ext>
            </a:extLst>
          </p:cNvPr>
          <p:cNvSpPr/>
          <p:nvPr/>
        </p:nvSpPr>
        <p:spPr>
          <a:xfrm>
            <a:off x="6862389" y="331521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6E0202-B868-4F79-BCC4-317F54301D2F}"/>
              </a:ext>
            </a:extLst>
          </p:cNvPr>
          <p:cNvSpPr/>
          <p:nvPr/>
        </p:nvSpPr>
        <p:spPr>
          <a:xfrm>
            <a:off x="6862389" y="355536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17ED7DE-7DAD-4601-9082-418FCBF1EE7A}"/>
              </a:ext>
            </a:extLst>
          </p:cNvPr>
          <p:cNvSpPr/>
          <p:nvPr/>
        </p:nvSpPr>
        <p:spPr>
          <a:xfrm>
            <a:off x="6862389" y="379551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5959AB3-742E-4E0D-A7E5-AEFFE8D6FD0F}"/>
              </a:ext>
            </a:extLst>
          </p:cNvPr>
          <p:cNvSpPr/>
          <p:nvPr/>
        </p:nvSpPr>
        <p:spPr>
          <a:xfrm>
            <a:off x="7213371" y="283440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294256-A0F8-4355-BB77-4C5F7D17CECC}"/>
              </a:ext>
            </a:extLst>
          </p:cNvPr>
          <p:cNvSpPr/>
          <p:nvPr/>
        </p:nvSpPr>
        <p:spPr>
          <a:xfrm>
            <a:off x="7213371" y="307455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0FA290B-88A1-45AA-B384-C64187EEA09E}"/>
              </a:ext>
            </a:extLst>
          </p:cNvPr>
          <p:cNvSpPr/>
          <p:nvPr/>
        </p:nvSpPr>
        <p:spPr>
          <a:xfrm>
            <a:off x="7213371" y="331469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52D2AC6-A5D4-4E7D-AF6C-624BC06A9B99}"/>
              </a:ext>
            </a:extLst>
          </p:cNvPr>
          <p:cNvSpPr/>
          <p:nvPr/>
        </p:nvSpPr>
        <p:spPr>
          <a:xfrm>
            <a:off x="7213371" y="355484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97B071-960A-4E0B-9D94-5377BAD50CEC}"/>
              </a:ext>
            </a:extLst>
          </p:cNvPr>
          <p:cNvSpPr/>
          <p:nvPr/>
        </p:nvSpPr>
        <p:spPr>
          <a:xfrm>
            <a:off x="7213371" y="379499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E38A53-BC60-46A4-9D7D-D8CF1501C03C}"/>
              </a:ext>
            </a:extLst>
          </p:cNvPr>
          <p:cNvSpPr/>
          <p:nvPr/>
        </p:nvSpPr>
        <p:spPr>
          <a:xfrm>
            <a:off x="7565853" y="283492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6BF84C-82FC-4A37-81DC-A7C2653D3567}"/>
              </a:ext>
            </a:extLst>
          </p:cNvPr>
          <p:cNvSpPr/>
          <p:nvPr/>
        </p:nvSpPr>
        <p:spPr>
          <a:xfrm>
            <a:off x="7565853" y="307507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4D646BC-0545-48CA-AD61-F5C8C17403C0}"/>
              </a:ext>
            </a:extLst>
          </p:cNvPr>
          <p:cNvSpPr/>
          <p:nvPr/>
        </p:nvSpPr>
        <p:spPr>
          <a:xfrm>
            <a:off x="7565853" y="331521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B0ACBE-D742-460F-A8B9-22C57AF80956}"/>
              </a:ext>
            </a:extLst>
          </p:cNvPr>
          <p:cNvSpPr/>
          <p:nvPr/>
        </p:nvSpPr>
        <p:spPr>
          <a:xfrm>
            <a:off x="7565853" y="355536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8DA1D3-7FE3-4A17-9755-564F15459902}"/>
              </a:ext>
            </a:extLst>
          </p:cNvPr>
          <p:cNvSpPr/>
          <p:nvPr/>
        </p:nvSpPr>
        <p:spPr>
          <a:xfrm>
            <a:off x="7565853" y="379551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79CC4-9D42-4EFA-A0AA-816926E95D5A}"/>
              </a:ext>
            </a:extLst>
          </p:cNvPr>
          <p:cNvSpPr/>
          <p:nvPr/>
        </p:nvSpPr>
        <p:spPr>
          <a:xfrm>
            <a:off x="7916835" y="283440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3818BC2-1AF6-4AF4-AE20-99D6DDF22455}"/>
              </a:ext>
            </a:extLst>
          </p:cNvPr>
          <p:cNvSpPr/>
          <p:nvPr/>
        </p:nvSpPr>
        <p:spPr>
          <a:xfrm>
            <a:off x="7916835" y="307455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F837D2-576C-41D3-B014-D316E73BDA43}"/>
              </a:ext>
            </a:extLst>
          </p:cNvPr>
          <p:cNvSpPr/>
          <p:nvPr/>
        </p:nvSpPr>
        <p:spPr>
          <a:xfrm>
            <a:off x="7916835" y="331469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BD3E9FC-985E-4755-A2EB-832BA35DB0E3}"/>
              </a:ext>
            </a:extLst>
          </p:cNvPr>
          <p:cNvSpPr/>
          <p:nvPr/>
        </p:nvSpPr>
        <p:spPr>
          <a:xfrm>
            <a:off x="7916835" y="355484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26CDDE-37DB-4485-B993-B633DAA3A588}"/>
              </a:ext>
            </a:extLst>
          </p:cNvPr>
          <p:cNvSpPr/>
          <p:nvPr/>
        </p:nvSpPr>
        <p:spPr>
          <a:xfrm>
            <a:off x="7916835" y="379499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151F9D-7B97-4D68-9A6D-E6ABCE4D6065}"/>
              </a:ext>
            </a:extLst>
          </p:cNvPr>
          <p:cNvSpPr/>
          <p:nvPr/>
        </p:nvSpPr>
        <p:spPr>
          <a:xfrm>
            <a:off x="4752748" y="283440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164A225-E1B6-426E-B0C3-D468EBC69D3D}"/>
              </a:ext>
            </a:extLst>
          </p:cNvPr>
          <p:cNvSpPr/>
          <p:nvPr/>
        </p:nvSpPr>
        <p:spPr>
          <a:xfrm>
            <a:off x="4752748" y="307455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898822F-5817-4A56-A133-B7E64E4DCD0D}"/>
              </a:ext>
            </a:extLst>
          </p:cNvPr>
          <p:cNvSpPr/>
          <p:nvPr/>
        </p:nvSpPr>
        <p:spPr>
          <a:xfrm>
            <a:off x="4752748" y="331469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F3CF258-6096-41C5-9093-F27AAF72D66C}"/>
              </a:ext>
            </a:extLst>
          </p:cNvPr>
          <p:cNvSpPr/>
          <p:nvPr/>
        </p:nvSpPr>
        <p:spPr>
          <a:xfrm>
            <a:off x="4752748" y="355484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AC40B3-016E-441C-A284-B8A28AAF1059}"/>
              </a:ext>
            </a:extLst>
          </p:cNvPr>
          <p:cNvSpPr/>
          <p:nvPr/>
        </p:nvSpPr>
        <p:spPr>
          <a:xfrm>
            <a:off x="4752748" y="379499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E045F56-DD18-4D9B-8746-DF1A365CE66F}"/>
              </a:ext>
            </a:extLst>
          </p:cNvPr>
          <p:cNvSpPr/>
          <p:nvPr/>
        </p:nvSpPr>
        <p:spPr>
          <a:xfrm>
            <a:off x="5103730" y="283388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4633A20-BA05-4118-9689-F2467E85ABA1}"/>
              </a:ext>
            </a:extLst>
          </p:cNvPr>
          <p:cNvSpPr/>
          <p:nvPr/>
        </p:nvSpPr>
        <p:spPr>
          <a:xfrm>
            <a:off x="5103730" y="307403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97C2C8-B395-4213-A315-DBEFE30A2589}"/>
              </a:ext>
            </a:extLst>
          </p:cNvPr>
          <p:cNvSpPr/>
          <p:nvPr/>
        </p:nvSpPr>
        <p:spPr>
          <a:xfrm>
            <a:off x="5103730" y="331417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8BC34B-58D0-4339-8D30-3AD7E23C7B13}"/>
              </a:ext>
            </a:extLst>
          </p:cNvPr>
          <p:cNvSpPr/>
          <p:nvPr/>
        </p:nvSpPr>
        <p:spPr>
          <a:xfrm>
            <a:off x="5103730" y="355432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B327B23-8794-4555-B011-18A276FFDA3D}"/>
              </a:ext>
            </a:extLst>
          </p:cNvPr>
          <p:cNvSpPr/>
          <p:nvPr/>
        </p:nvSpPr>
        <p:spPr>
          <a:xfrm>
            <a:off x="5103730" y="379446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304E07-71E4-490E-B9B5-F9D20D50E7E7}"/>
              </a:ext>
            </a:extLst>
          </p:cNvPr>
          <p:cNvSpPr/>
          <p:nvPr/>
        </p:nvSpPr>
        <p:spPr>
          <a:xfrm>
            <a:off x="5456212" y="283440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5BCC00-76E7-4D9E-AF84-31710EBAD5E6}"/>
              </a:ext>
            </a:extLst>
          </p:cNvPr>
          <p:cNvSpPr/>
          <p:nvPr/>
        </p:nvSpPr>
        <p:spPr>
          <a:xfrm>
            <a:off x="5456212" y="307455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46B634C-ACF7-453A-BCA7-AE868D1DEF6C}"/>
              </a:ext>
            </a:extLst>
          </p:cNvPr>
          <p:cNvSpPr/>
          <p:nvPr/>
        </p:nvSpPr>
        <p:spPr>
          <a:xfrm>
            <a:off x="5456212" y="331469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1247C2D-A542-4C03-8619-6A3726BDB791}"/>
              </a:ext>
            </a:extLst>
          </p:cNvPr>
          <p:cNvSpPr/>
          <p:nvPr/>
        </p:nvSpPr>
        <p:spPr>
          <a:xfrm>
            <a:off x="5456212" y="355484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1157337-6BD7-492A-BB82-B8375272B5A8}"/>
              </a:ext>
            </a:extLst>
          </p:cNvPr>
          <p:cNvSpPr/>
          <p:nvPr/>
        </p:nvSpPr>
        <p:spPr>
          <a:xfrm>
            <a:off x="5456212" y="379499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9F29094-2FE9-4DFC-BA40-3B9C6A2A26FB}"/>
              </a:ext>
            </a:extLst>
          </p:cNvPr>
          <p:cNvSpPr/>
          <p:nvPr/>
        </p:nvSpPr>
        <p:spPr>
          <a:xfrm>
            <a:off x="5807194" y="283388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6CDF99F-9095-41EB-AE7D-146A39289B40}"/>
              </a:ext>
            </a:extLst>
          </p:cNvPr>
          <p:cNvSpPr/>
          <p:nvPr/>
        </p:nvSpPr>
        <p:spPr>
          <a:xfrm>
            <a:off x="5807194" y="307403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B462A9-E0A3-48D7-AA5E-E9879E0CE6CC}"/>
              </a:ext>
            </a:extLst>
          </p:cNvPr>
          <p:cNvSpPr/>
          <p:nvPr/>
        </p:nvSpPr>
        <p:spPr>
          <a:xfrm>
            <a:off x="5807194" y="331417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E5B5A37-B060-4166-89C7-702C0529DEF5}"/>
              </a:ext>
            </a:extLst>
          </p:cNvPr>
          <p:cNvSpPr/>
          <p:nvPr/>
        </p:nvSpPr>
        <p:spPr>
          <a:xfrm>
            <a:off x="5807194" y="355432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41C1D65-7DCC-48D2-98DB-3551A3FEBCBF}"/>
              </a:ext>
            </a:extLst>
          </p:cNvPr>
          <p:cNvSpPr/>
          <p:nvPr/>
        </p:nvSpPr>
        <p:spPr>
          <a:xfrm>
            <a:off x="5807194" y="379446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48B327-5F43-40B2-A867-572F8EE34B90}"/>
              </a:ext>
            </a:extLst>
          </p:cNvPr>
          <p:cNvSpPr txBox="1"/>
          <p:nvPr/>
        </p:nvSpPr>
        <p:spPr>
          <a:xfrm>
            <a:off x="9625131" y="2131702"/>
            <a:ext cx="178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≥2 Response variables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13CE531-895E-4986-B24D-285F8C27233E}"/>
              </a:ext>
            </a:extLst>
          </p:cNvPr>
          <p:cNvSpPr/>
          <p:nvPr/>
        </p:nvSpPr>
        <p:spPr>
          <a:xfrm>
            <a:off x="9816868" y="283388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AB50F47-3021-4786-984A-FD4619D269E2}"/>
              </a:ext>
            </a:extLst>
          </p:cNvPr>
          <p:cNvSpPr/>
          <p:nvPr/>
        </p:nvSpPr>
        <p:spPr>
          <a:xfrm>
            <a:off x="9816868" y="307403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69C62DF-E3FD-4982-9279-5E40506034EF}"/>
              </a:ext>
            </a:extLst>
          </p:cNvPr>
          <p:cNvSpPr/>
          <p:nvPr/>
        </p:nvSpPr>
        <p:spPr>
          <a:xfrm>
            <a:off x="9816868" y="331417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BD7A773-46C0-497D-A0DB-98A2AF05DE06}"/>
              </a:ext>
            </a:extLst>
          </p:cNvPr>
          <p:cNvSpPr/>
          <p:nvPr/>
        </p:nvSpPr>
        <p:spPr>
          <a:xfrm>
            <a:off x="9816868" y="355432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1A72104-97B4-4342-8AFC-E62DF4183262}"/>
              </a:ext>
            </a:extLst>
          </p:cNvPr>
          <p:cNvSpPr/>
          <p:nvPr/>
        </p:nvSpPr>
        <p:spPr>
          <a:xfrm>
            <a:off x="9816868" y="379446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5D87D2-6532-444E-A88C-35D2BDBDDBC1}"/>
              </a:ext>
            </a:extLst>
          </p:cNvPr>
          <p:cNvSpPr/>
          <p:nvPr/>
        </p:nvSpPr>
        <p:spPr>
          <a:xfrm>
            <a:off x="10167850" y="283336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C482B72-9FF3-4818-8236-DD116A78B34B}"/>
              </a:ext>
            </a:extLst>
          </p:cNvPr>
          <p:cNvSpPr/>
          <p:nvPr/>
        </p:nvSpPr>
        <p:spPr>
          <a:xfrm>
            <a:off x="10167850" y="307351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818B220-B8A4-40E1-8759-9B979FCFCCB1}"/>
              </a:ext>
            </a:extLst>
          </p:cNvPr>
          <p:cNvSpPr/>
          <p:nvPr/>
        </p:nvSpPr>
        <p:spPr>
          <a:xfrm>
            <a:off x="10167850" y="331365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9F7665-4C12-48B0-A976-67E9B96B3AD2}"/>
              </a:ext>
            </a:extLst>
          </p:cNvPr>
          <p:cNvSpPr/>
          <p:nvPr/>
        </p:nvSpPr>
        <p:spPr>
          <a:xfrm>
            <a:off x="10167850" y="355380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6443AD-A96F-4583-8A43-BB9DF4B2A181}"/>
              </a:ext>
            </a:extLst>
          </p:cNvPr>
          <p:cNvSpPr/>
          <p:nvPr/>
        </p:nvSpPr>
        <p:spPr>
          <a:xfrm>
            <a:off x="10167850" y="379394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AD3DC73-644F-4DE3-9A6E-1FB95F5C95FF}"/>
              </a:ext>
            </a:extLst>
          </p:cNvPr>
          <p:cNvSpPr/>
          <p:nvPr/>
        </p:nvSpPr>
        <p:spPr>
          <a:xfrm>
            <a:off x="10520332" y="2833885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E425B26-DD1D-4B70-B144-51D600F7B030}"/>
              </a:ext>
            </a:extLst>
          </p:cNvPr>
          <p:cNvSpPr/>
          <p:nvPr/>
        </p:nvSpPr>
        <p:spPr>
          <a:xfrm>
            <a:off x="10520332" y="3074031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47D168A-7B5D-4D2F-9BDE-29581FEF6B10}"/>
              </a:ext>
            </a:extLst>
          </p:cNvPr>
          <p:cNvSpPr/>
          <p:nvPr/>
        </p:nvSpPr>
        <p:spPr>
          <a:xfrm>
            <a:off x="10520332" y="3314177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0257722-97D8-4328-A1CC-43140081A17A}"/>
              </a:ext>
            </a:extLst>
          </p:cNvPr>
          <p:cNvSpPr/>
          <p:nvPr/>
        </p:nvSpPr>
        <p:spPr>
          <a:xfrm>
            <a:off x="10520332" y="3554323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2C3DE41-A8CC-4C18-BC43-5DB9225A618E}"/>
              </a:ext>
            </a:extLst>
          </p:cNvPr>
          <p:cNvSpPr/>
          <p:nvPr/>
        </p:nvSpPr>
        <p:spPr>
          <a:xfrm>
            <a:off x="10520332" y="3794469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485A06A-AB27-483F-A568-36A91B71711A}"/>
              </a:ext>
            </a:extLst>
          </p:cNvPr>
          <p:cNvSpPr/>
          <p:nvPr/>
        </p:nvSpPr>
        <p:spPr>
          <a:xfrm>
            <a:off x="10871314" y="2833364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2DED27-18D4-47A2-8119-8902F86EDE0F}"/>
              </a:ext>
            </a:extLst>
          </p:cNvPr>
          <p:cNvSpPr/>
          <p:nvPr/>
        </p:nvSpPr>
        <p:spPr>
          <a:xfrm>
            <a:off x="10871314" y="3073510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BF8EA54-DB2B-4439-8533-FCCC18BE1BEE}"/>
              </a:ext>
            </a:extLst>
          </p:cNvPr>
          <p:cNvSpPr/>
          <p:nvPr/>
        </p:nvSpPr>
        <p:spPr>
          <a:xfrm>
            <a:off x="10871314" y="3313656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E8C0902-5722-4D59-B140-CBBB0E001B0B}"/>
              </a:ext>
            </a:extLst>
          </p:cNvPr>
          <p:cNvSpPr/>
          <p:nvPr/>
        </p:nvSpPr>
        <p:spPr>
          <a:xfrm>
            <a:off x="10871314" y="3553802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468CCE8-39A3-44FF-ACE8-EB5EE99C16F7}"/>
              </a:ext>
            </a:extLst>
          </p:cNvPr>
          <p:cNvSpPr/>
          <p:nvPr/>
        </p:nvSpPr>
        <p:spPr>
          <a:xfrm>
            <a:off x="10871314" y="3793948"/>
            <a:ext cx="350982" cy="2401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CBEFB21-5A0A-4BCC-AD46-ADE8FE7E45FE}"/>
              </a:ext>
            </a:extLst>
          </p:cNvPr>
          <p:cNvSpPr txBox="1"/>
          <p:nvPr/>
        </p:nvSpPr>
        <p:spPr>
          <a:xfrm>
            <a:off x="6017546" y="3248882"/>
            <a:ext cx="10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~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72F155E-2749-470B-8074-CFD0F2CFE794}"/>
              </a:ext>
            </a:extLst>
          </p:cNvPr>
          <p:cNvCxnSpPr/>
          <p:nvPr/>
        </p:nvCxnSpPr>
        <p:spPr>
          <a:xfrm>
            <a:off x="4109013" y="1478228"/>
            <a:ext cx="0" cy="275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672CA64F-49D1-43F0-BDC8-628DEF8798FB}"/>
              </a:ext>
            </a:extLst>
          </p:cNvPr>
          <p:cNvSpPr txBox="1"/>
          <p:nvPr/>
        </p:nvSpPr>
        <p:spPr>
          <a:xfrm>
            <a:off x="8537430" y="3375893"/>
            <a:ext cx="10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8919DAA-DAFE-4F05-A05E-8A718E021ED0}"/>
              </a:ext>
            </a:extLst>
          </p:cNvPr>
          <p:cNvSpPr txBox="1"/>
          <p:nvPr/>
        </p:nvSpPr>
        <p:spPr>
          <a:xfrm>
            <a:off x="1050800" y="3242160"/>
            <a:ext cx="10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92101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Purposes, Datasets and (Dis)similarity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dirty="0"/>
              <a:t>In general, multivariate analyses have 2 purposes:</a:t>
            </a:r>
          </a:p>
          <a:p>
            <a:pPr marL="0" indent="0">
              <a:buNone/>
            </a:pPr>
            <a:r>
              <a:rPr lang="en-SG" sz="2400" b="1" dirty="0"/>
              <a:t>1) Understanding structure</a:t>
            </a:r>
            <a:r>
              <a:rPr lang="en-SG" sz="2400" dirty="0"/>
              <a:t>: visually looking for groupings within your matrix of response variables (i.e. </a:t>
            </a:r>
            <a:r>
              <a:rPr lang="en-SG" sz="2400" u="sng" dirty="0"/>
              <a:t>no explanatory variables</a:t>
            </a:r>
            <a:r>
              <a:rPr lang="en-SG" sz="2400" dirty="0"/>
              <a:t> and no p-values).</a:t>
            </a:r>
          </a:p>
          <a:p>
            <a:pPr marL="0" indent="0">
              <a:buNone/>
            </a:pPr>
            <a:r>
              <a:rPr lang="en-SG" sz="2400" b="1" dirty="0"/>
              <a:t>2) Interpreting/Predicting</a:t>
            </a:r>
            <a:r>
              <a:rPr lang="en-SG" sz="2400" dirty="0"/>
              <a:t>: using a matrix of explanatory variables to explain a matrix of response variables.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r>
              <a:rPr lang="en-SG" sz="2400" dirty="0"/>
              <a:t>General concept: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13</a:t>
            </a:fld>
            <a:endParaRPr lang="en-SG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6BE60D0F-41F9-44E6-8AB4-97B679FD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730" y="2807813"/>
            <a:ext cx="5767070" cy="279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8411EC-0856-43C8-8442-8B3A0CA119DC}"/>
              </a:ext>
            </a:extLst>
          </p:cNvPr>
          <p:cNvSpPr txBox="1"/>
          <p:nvPr/>
        </p:nvSpPr>
        <p:spPr>
          <a:xfrm>
            <a:off x="4106070" y="3704024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BDFF8C-7AD8-4C29-B8A2-A59B582AEBD0}"/>
              </a:ext>
            </a:extLst>
          </p:cNvPr>
          <p:cNvSpPr txBox="1"/>
          <p:nvPr/>
        </p:nvSpPr>
        <p:spPr>
          <a:xfrm>
            <a:off x="7229431" y="3649518"/>
            <a:ext cx="1478486" cy="90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Similarity or Dissimilarity matrix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39CB26F-5F33-428E-ACB3-DB1F367DA4E1}"/>
              </a:ext>
            </a:extLst>
          </p:cNvPr>
          <p:cNvSpPr/>
          <p:nvPr/>
        </p:nvSpPr>
        <p:spPr>
          <a:xfrm>
            <a:off x="4578468" y="5524500"/>
            <a:ext cx="277091" cy="51559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474A1087-F0A0-4F27-B8A5-B32F538F5BBA}"/>
              </a:ext>
            </a:extLst>
          </p:cNvPr>
          <p:cNvSpPr/>
          <p:nvPr/>
        </p:nvSpPr>
        <p:spPr>
          <a:xfrm>
            <a:off x="7887054" y="5524500"/>
            <a:ext cx="277091" cy="51559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935DC0-1FCC-4749-870A-AF4BA96442DE}"/>
              </a:ext>
            </a:extLst>
          </p:cNvPr>
          <p:cNvSpPr txBox="1"/>
          <p:nvPr/>
        </p:nvSpPr>
        <p:spPr>
          <a:xfrm>
            <a:off x="2677247" y="6094303"/>
            <a:ext cx="747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Interpretation/Prediction</a:t>
            </a:r>
            <a:r>
              <a:rPr lang="en-US" dirty="0"/>
              <a:t> (using a dataset of explanatory variables)</a:t>
            </a:r>
          </a:p>
          <a:p>
            <a:pPr algn="ctr"/>
            <a:r>
              <a:rPr lang="en-US" b="1" dirty="0"/>
              <a:t>Structure</a:t>
            </a:r>
            <a:r>
              <a:rPr lang="en-US" dirty="0"/>
              <a:t> (without using explanatory variables)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6D280C-57D9-4D4F-B350-D1163F787B44}"/>
              </a:ext>
            </a:extLst>
          </p:cNvPr>
          <p:cNvSpPr txBox="1"/>
          <p:nvPr/>
        </p:nvSpPr>
        <p:spPr>
          <a:xfrm>
            <a:off x="3373205" y="5443488"/>
            <a:ext cx="12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Direct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0C18FB-BAA7-40F3-8865-2C53E4AB4A2D}"/>
              </a:ext>
            </a:extLst>
          </p:cNvPr>
          <p:cNvSpPr txBox="1"/>
          <p:nvPr/>
        </p:nvSpPr>
        <p:spPr>
          <a:xfrm>
            <a:off x="6668860" y="5443488"/>
            <a:ext cx="12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Indirect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22C721-5687-45C2-A7B6-3A2A4319CF51}"/>
              </a:ext>
            </a:extLst>
          </p:cNvPr>
          <p:cNvSpPr txBox="1"/>
          <p:nvPr/>
        </p:nvSpPr>
        <p:spPr>
          <a:xfrm rot="16200000">
            <a:off x="8295776" y="4695739"/>
            <a:ext cx="16263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Legendre &amp; Legendre (2012)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B9850-ECE1-A7DB-2306-48D8378D364D}"/>
              </a:ext>
            </a:extLst>
          </p:cNvPr>
          <p:cNvSpPr txBox="1"/>
          <p:nvPr/>
        </p:nvSpPr>
        <p:spPr>
          <a:xfrm>
            <a:off x="5721494" y="4137657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1293D-BCC9-31B4-53C5-9A142DB279E4}"/>
              </a:ext>
            </a:extLst>
          </p:cNvPr>
          <p:cNvSpPr txBox="1"/>
          <p:nvPr/>
        </p:nvSpPr>
        <p:spPr>
          <a:xfrm>
            <a:off x="4106068" y="2669946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49BCC-9D4B-D0EF-554A-4169462C2B77}"/>
              </a:ext>
            </a:extLst>
          </p:cNvPr>
          <p:cNvSpPr txBox="1"/>
          <p:nvPr/>
        </p:nvSpPr>
        <p:spPr>
          <a:xfrm rot="16200000">
            <a:off x="2843676" y="3968000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163109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(Dis)similarity/Distance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A matrix of dissimilarities/distances between the values in your original dataset. Note: Distance ≠ Dissimilarity, read more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Many different </a:t>
            </a:r>
            <a:r>
              <a:rPr lang="en-SG" dirty="0">
                <a:hlinkClick r:id="rId3"/>
              </a:rPr>
              <a:t>distance measures </a:t>
            </a:r>
            <a:r>
              <a:rPr lang="en-SG" dirty="0"/>
              <a:t>in statistics.</a:t>
            </a:r>
          </a:p>
          <a:p>
            <a:pPr marL="0" indent="0">
              <a:buNone/>
            </a:pPr>
            <a:r>
              <a:rPr lang="en-SG" sz="2400" dirty="0"/>
              <a:t>- Commonly-used in ecology:</a:t>
            </a:r>
          </a:p>
          <a:p>
            <a:pPr marL="0" indent="0">
              <a:buNone/>
            </a:pPr>
            <a:r>
              <a:rPr lang="en-SG" sz="2400" dirty="0"/>
              <a:t>	</a:t>
            </a:r>
            <a:r>
              <a:rPr lang="en-SG" sz="2400" b="1" dirty="0"/>
              <a:t>Euclidean</a:t>
            </a:r>
            <a:r>
              <a:rPr lang="en-SG" sz="2400" dirty="0"/>
              <a:t>: direct distance between two points for continuous data.</a:t>
            </a:r>
          </a:p>
          <a:p>
            <a:pPr marL="0" indent="0">
              <a:buNone/>
            </a:pPr>
            <a:r>
              <a:rPr lang="en-SG" sz="2400" dirty="0"/>
              <a:t>	</a:t>
            </a:r>
            <a:r>
              <a:rPr lang="en-SG" sz="2400" b="1" dirty="0"/>
              <a:t>Manhattan</a:t>
            </a:r>
            <a:r>
              <a:rPr lang="en-SG" sz="2400" dirty="0"/>
              <a:t>: x-distance + y-distance between two points. Preferred in datasets with 	 many variables (i.e. high dimensionality).</a:t>
            </a:r>
          </a:p>
          <a:p>
            <a:pPr marL="0" indent="0">
              <a:buNone/>
            </a:pPr>
            <a:r>
              <a:rPr lang="en-SG" sz="2400" dirty="0"/>
              <a:t>	</a:t>
            </a:r>
            <a:r>
              <a:rPr lang="en-SG" sz="2400" b="1" dirty="0"/>
              <a:t>Hamming</a:t>
            </a:r>
            <a:r>
              <a:rPr lang="en-SG" sz="2400" dirty="0"/>
              <a:t>: counts the number of variables that are different. For categorical variables.</a:t>
            </a:r>
          </a:p>
          <a:p>
            <a:pPr marL="0" indent="0">
              <a:buNone/>
            </a:pPr>
            <a:r>
              <a:rPr lang="en-SG" sz="2400" dirty="0"/>
              <a:t>	</a:t>
            </a:r>
            <a:r>
              <a:rPr lang="en-SG" sz="2400" b="1" dirty="0"/>
              <a:t>Bray-Curtis</a:t>
            </a:r>
            <a:r>
              <a:rPr lang="en-SG" sz="2400" dirty="0"/>
              <a:t>: Based on counts of similar species at different sites. Preferred for species 	 matrices.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Fuller guide to </a:t>
            </a:r>
            <a:r>
              <a:rPr lang="en-SG" dirty="0">
                <a:hlinkClick r:id="rId2"/>
              </a:rPr>
              <a:t>choosing the right distance measure</a:t>
            </a:r>
            <a:r>
              <a:rPr lang="en-SG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14</a:t>
            </a:fld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349345-6C09-4339-ACF8-08FCD2AB0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79" b="74949"/>
          <a:stretch/>
        </p:blipFill>
        <p:spPr bwMode="auto">
          <a:xfrm>
            <a:off x="7523779" y="1393263"/>
            <a:ext cx="1505860" cy="16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4AD39E4-1333-478E-8883-C80FB2C1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2" r="50187" b="74949"/>
          <a:stretch/>
        </p:blipFill>
        <p:spPr bwMode="auto">
          <a:xfrm>
            <a:off x="9027433" y="1393263"/>
            <a:ext cx="1505860" cy="16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D11DD0D-192F-4FB1-9ABD-95C258717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3" t="74001" r="49786" b="948"/>
          <a:stretch/>
        </p:blipFill>
        <p:spPr bwMode="auto">
          <a:xfrm>
            <a:off x="10531087" y="1376441"/>
            <a:ext cx="1505860" cy="16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B0115D-1D52-4CDD-85CE-159590665FF1}"/>
              </a:ext>
            </a:extLst>
          </p:cNvPr>
          <p:cNvSpPr txBox="1"/>
          <p:nvPr/>
        </p:nvSpPr>
        <p:spPr>
          <a:xfrm>
            <a:off x="8053497" y="2910018"/>
            <a:ext cx="34861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96536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B9A9C-221A-4310-82B6-BF88E9B0ECB1}"/>
              </a:ext>
            </a:extLst>
          </p:cNvPr>
          <p:cNvSpPr/>
          <p:nvPr/>
        </p:nvSpPr>
        <p:spPr>
          <a:xfrm>
            <a:off x="61613" y="29263"/>
            <a:ext cx="12071287" cy="679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850B854-38C6-4BD2-94FF-7956E603A2E3}"/>
              </a:ext>
            </a:extLst>
          </p:cNvPr>
          <p:cNvSpPr txBox="1"/>
          <p:nvPr/>
        </p:nvSpPr>
        <p:spPr>
          <a:xfrm>
            <a:off x="2981357" y="3338761"/>
            <a:ext cx="2902339" cy="57753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SG" sz="14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analyses – Analysis decision tree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15</a:t>
            </a:fld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A30A0-BBCD-496F-9B56-495F100D1D6A}"/>
              </a:ext>
            </a:extLst>
          </p:cNvPr>
          <p:cNvSpPr txBox="1"/>
          <p:nvPr/>
        </p:nvSpPr>
        <p:spPr>
          <a:xfrm>
            <a:off x="342031" y="797025"/>
            <a:ext cx="54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C7510-12C0-486B-9448-237B1E5D77B9}"/>
              </a:ext>
            </a:extLst>
          </p:cNvPr>
          <p:cNvSpPr txBox="1"/>
          <p:nvPr/>
        </p:nvSpPr>
        <p:spPr>
          <a:xfrm>
            <a:off x="874152" y="931856"/>
            <a:ext cx="134874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Purpose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A31432-C3A0-41D6-8192-A7776B17D05F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2222892" y="1075929"/>
            <a:ext cx="1561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59A924-E1F1-4AF6-8A3E-0117349FAF69}"/>
              </a:ext>
            </a:extLst>
          </p:cNvPr>
          <p:cNvSpPr txBox="1"/>
          <p:nvPr/>
        </p:nvSpPr>
        <p:spPr>
          <a:xfrm>
            <a:off x="297870" y="1255701"/>
            <a:ext cx="1249615" cy="93447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b="1" dirty="0">
                <a:solidFill>
                  <a:schemeClr val="accent1"/>
                </a:solidFill>
              </a:rPr>
              <a:t>Understand structure</a:t>
            </a:r>
            <a:br>
              <a:rPr lang="en-SG" sz="14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(no explanatory variables)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4619A-52AA-4FA1-8BE9-A045431F5261}"/>
              </a:ext>
            </a:extLst>
          </p:cNvPr>
          <p:cNvSpPr txBox="1"/>
          <p:nvPr/>
        </p:nvSpPr>
        <p:spPr>
          <a:xfrm>
            <a:off x="3784158" y="931855"/>
            <a:ext cx="135000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Approach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7CA93C-2756-411C-957D-0B942E9158E6}"/>
              </a:ext>
            </a:extLst>
          </p:cNvPr>
          <p:cNvCxnSpPr>
            <a:cxnSpLocks/>
            <a:stCxn id="25" idx="3"/>
            <a:endCxn id="175" idx="1"/>
          </p:cNvCxnSpPr>
          <p:nvPr/>
        </p:nvCxnSpPr>
        <p:spPr>
          <a:xfrm>
            <a:off x="5134158" y="1075929"/>
            <a:ext cx="1427568" cy="42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46FDFF-3D9E-4E65-949E-F3358A36FAA7}"/>
              </a:ext>
            </a:extLst>
          </p:cNvPr>
          <p:cNvSpPr txBox="1"/>
          <p:nvPr/>
        </p:nvSpPr>
        <p:spPr>
          <a:xfrm>
            <a:off x="1627632" y="5879102"/>
            <a:ext cx="855118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K-means </a:t>
            </a:r>
            <a:r>
              <a:rPr lang="en-SG" sz="1400" dirty="0">
                <a:solidFill>
                  <a:schemeClr val="accent1"/>
                </a:solidFill>
              </a:rPr>
              <a:t>or</a:t>
            </a:r>
            <a:r>
              <a:rPr lang="en-SG" sz="1400" b="1" dirty="0">
                <a:solidFill>
                  <a:schemeClr val="accent1"/>
                </a:solidFill>
              </a:rPr>
              <a:t> PAM Clustering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B7DB2-F499-4311-8B9A-C19779AC46A6}"/>
              </a:ext>
            </a:extLst>
          </p:cNvPr>
          <p:cNvSpPr txBox="1"/>
          <p:nvPr/>
        </p:nvSpPr>
        <p:spPr>
          <a:xfrm>
            <a:off x="278007" y="5879230"/>
            <a:ext cx="1218477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Hierarchical </a:t>
            </a:r>
          </a:p>
          <a:p>
            <a:pPr algn="ctr"/>
            <a:r>
              <a:rPr lang="en-SG" sz="1400" b="1" dirty="0">
                <a:solidFill>
                  <a:schemeClr val="accent1"/>
                </a:solidFill>
              </a:rPr>
              <a:t>Agglomerative Clustering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C089C-097E-46CD-8EAA-9456341A2226}"/>
              </a:ext>
            </a:extLst>
          </p:cNvPr>
          <p:cNvSpPr txBox="1"/>
          <p:nvPr/>
        </p:nvSpPr>
        <p:spPr>
          <a:xfrm>
            <a:off x="5270792" y="823957"/>
            <a:ext cx="1200492" cy="421709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G" sz="1400" dirty="0">
                <a:solidFill>
                  <a:schemeClr val="accent1"/>
                </a:solidFill>
              </a:rPr>
              <a:t>“Linear modelling”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AF2E3-DDE2-4565-B36F-500068EC1DCF}"/>
              </a:ext>
            </a:extLst>
          </p:cNvPr>
          <p:cNvSpPr txBox="1"/>
          <p:nvPr/>
        </p:nvSpPr>
        <p:spPr>
          <a:xfrm>
            <a:off x="3530244" y="1949952"/>
            <a:ext cx="1226127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Reduce dimensions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C3FD0E8-520C-42A6-8BF7-0FD73F8BAB9F}"/>
              </a:ext>
            </a:extLst>
          </p:cNvPr>
          <p:cNvCxnSpPr>
            <a:cxnSpLocks/>
            <a:stCxn id="94" idx="3"/>
            <a:endCxn id="137" idx="1"/>
          </p:cNvCxnSpPr>
          <p:nvPr/>
        </p:nvCxnSpPr>
        <p:spPr>
          <a:xfrm>
            <a:off x="7788906" y="3626162"/>
            <a:ext cx="2139760" cy="64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9353B1-04FA-4C62-AD78-E59ED7EFBC78}"/>
              </a:ext>
            </a:extLst>
          </p:cNvPr>
          <p:cNvCxnSpPr>
            <a:cxnSpLocks/>
            <a:stCxn id="21" idx="2"/>
            <a:endCxn id="49" idx="0"/>
          </p:cNvCxnSpPr>
          <p:nvPr/>
        </p:nvCxnSpPr>
        <p:spPr>
          <a:xfrm flipH="1">
            <a:off x="1544570" y="1220003"/>
            <a:ext cx="3952" cy="105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F1C1D9D-2769-49CE-A33E-5D7B6BFB1846}"/>
              </a:ext>
            </a:extLst>
          </p:cNvPr>
          <p:cNvSpPr txBox="1"/>
          <p:nvPr/>
        </p:nvSpPr>
        <p:spPr>
          <a:xfrm>
            <a:off x="6647706" y="3482088"/>
            <a:ext cx="114120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Variable type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C34B53-A616-423A-852E-7EF4139B34E5}"/>
              </a:ext>
            </a:extLst>
          </p:cNvPr>
          <p:cNvCxnSpPr>
            <a:cxnSpLocks/>
            <a:stCxn id="94" idx="3"/>
            <a:endCxn id="138" idx="1"/>
          </p:cNvCxnSpPr>
          <p:nvPr/>
        </p:nvCxnSpPr>
        <p:spPr>
          <a:xfrm flipV="1">
            <a:off x="7788906" y="3075338"/>
            <a:ext cx="2142164" cy="55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5AF4FCD-81F3-4D03-A25A-9740635FD695}"/>
              </a:ext>
            </a:extLst>
          </p:cNvPr>
          <p:cNvSpPr txBox="1"/>
          <p:nvPr/>
        </p:nvSpPr>
        <p:spPr>
          <a:xfrm>
            <a:off x="108063" y="2705050"/>
            <a:ext cx="1261435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Group similar objects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98A3AB-F330-4C02-960C-89A13207E4C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 flipH="1">
            <a:off x="3775820" y="4702466"/>
            <a:ext cx="1186979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473F6C-0244-4F00-98B8-11031E2F92A6}"/>
              </a:ext>
            </a:extLst>
          </p:cNvPr>
          <p:cNvCxnSpPr>
            <a:cxnSpLocks/>
            <a:stCxn id="95" idx="2"/>
            <a:endCxn id="55" idx="0"/>
          </p:cNvCxnSpPr>
          <p:nvPr/>
        </p:nvCxnSpPr>
        <p:spPr>
          <a:xfrm>
            <a:off x="4962799" y="4702466"/>
            <a:ext cx="815311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942C3D-0F1D-4B5C-B70E-EB0C6CD971FD}"/>
              </a:ext>
            </a:extLst>
          </p:cNvPr>
          <p:cNvSpPr txBox="1"/>
          <p:nvPr/>
        </p:nvSpPr>
        <p:spPr>
          <a:xfrm>
            <a:off x="1724445" y="5202915"/>
            <a:ext cx="574379" cy="28814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C2677A-ADB5-4B4C-BC42-663C03E5304A}"/>
              </a:ext>
            </a:extLst>
          </p:cNvPr>
          <p:cNvSpPr txBox="1"/>
          <p:nvPr/>
        </p:nvSpPr>
        <p:spPr>
          <a:xfrm>
            <a:off x="4337914" y="5678673"/>
            <a:ext cx="2880392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Principal Coordinates Analysis (aka Multidimensional Scaling) </a:t>
            </a:r>
            <a:r>
              <a:rPr lang="en-SG" sz="1400" dirty="0">
                <a:solidFill>
                  <a:schemeClr val="accent1"/>
                </a:solidFill>
              </a:rPr>
              <a:t>or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SG" sz="1400" b="1" dirty="0">
                <a:solidFill>
                  <a:schemeClr val="accent1"/>
                </a:solidFill>
              </a:rPr>
              <a:t>Non-metric Multidimensional Scaling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6667D9-C1A9-4512-80D7-3B101C5C2A3E}"/>
              </a:ext>
            </a:extLst>
          </p:cNvPr>
          <p:cNvSpPr txBox="1"/>
          <p:nvPr/>
        </p:nvSpPr>
        <p:spPr>
          <a:xfrm>
            <a:off x="2138496" y="1058441"/>
            <a:ext cx="1631975" cy="93447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Interpreting/ Predicting </a:t>
            </a:r>
            <a:br>
              <a:rPr lang="en-SG" sz="14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(using explanatory variables)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B61EB-D7B2-4340-A371-1CB030E3DB5B}"/>
              </a:ext>
            </a:extLst>
          </p:cNvPr>
          <p:cNvSpPr txBox="1"/>
          <p:nvPr/>
        </p:nvSpPr>
        <p:spPr>
          <a:xfrm>
            <a:off x="870200" y="2273610"/>
            <a:ext cx="134874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Approach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AC098B-04B4-4072-B398-10BDE6B10B8B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1253934" y="2561757"/>
            <a:ext cx="290636" cy="81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677AD1-A5F5-4B6B-99A3-3A6CE6EA5591}"/>
              </a:ext>
            </a:extLst>
          </p:cNvPr>
          <p:cNvSpPr txBox="1"/>
          <p:nvPr/>
        </p:nvSpPr>
        <p:spPr>
          <a:xfrm>
            <a:off x="747270" y="3375917"/>
            <a:ext cx="1013328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Cluster Analysis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685663-FE63-4ACA-99FE-BFFF258DA131}"/>
              </a:ext>
            </a:extLst>
          </p:cNvPr>
          <p:cNvSpPr txBox="1"/>
          <p:nvPr/>
        </p:nvSpPr>
        <p:spPr>
          <a:xfrm>
            <a:off x="2601609" y="2525685"/>
            <a:ext cx="1140994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Reduce dimensions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3BF692-5872-46F1-8364-08A001081050}"/>
              </a:ext>
            </a:extLst>
          </p:cNvPr>
          <p:cNvSpPr txBox="1"/>
          <p:nvPr/>
        </p:nvSpPr>
        <p:spPr>
          <a:xfrm>
            <a:off x="3050600" y="3372253"/>
            <a:ext cx="1331685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Unconstrained Ordination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AC3BAC-D819-413D-8F64-C1BC2E093DA2}"/>
              </a:ext>
            </a:extLst>
          </p:cNvPr>
          <p:cNvCxnSpPr>
            <a:cxnSpLocks/>
            <a:stCxn id="49" idx="2"/>
            <a:endCxn id="59" idx="0"/>
          </p:cNvCxnSpPr>
          <p:nvPr/>
        </p:nvCxnSpPr>
        <p:spPr>
          <a:xfrm>
            <a:off x="1544570" y="2561757"/>
            <a:ext cx="2171873" cy="81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E4A9E8F-2AE3-4056-8E40-7B80D4400B49}"/>
              </a:ext>
            </a:extLst>
          </p:cNvPr>
          <p:cNvSpPr txBox="1"/>
          <p:nvPr/>
        </p:nvSpPr>
        <p:spPr>
          <a:xfrm>
            <a:off x="629836" y="4412782"/>
            <a:ext cx="1254781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Number of groups known?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6316A7-6A68-45EE-A762-1BEBB02FC68D}"/>
              </a:ext>
            </a:extLst>
          </p:cNvPr>
          <p:cNvCxnSpPr>
            <a:cxnSpLocks/>
            <a:stCxn id="57" idx="2"/>
            <a:endCxn id="71" idx="0"/>
          </p:cNvCxnSpPr>
          <p:nvPr/>
        </p:nvCxnSpPr>
        <p:spPr>
          <a:xfrm>
            <a:off x="1253934" y="3879507"/>
            <a:ext cx="3293" cy="53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601B96-2F0A-4C6B-A2E6-1D3DE59F33E5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887246" y="4916372"/>
            <a:ext cx="369981" cy="96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254E30-0819-484E-8BA4-DF5DE23A9B10}"/>
              </a:ext>
            </a:extLst>
          </p:cNvPr>
          <p:cNvCxnSpPr>
            <a:cxnSpLocks/>
            <a:stCxn id="71" idx="2"/>
            <a:endCxn id="32" idx="0"/>
          </p:cNvCxnSpPr>
          <p:nvPr/>
        </p:nvCxnSpPr>
        <p:spPr>
          <a:xfrm>
            <a:off x="1257227" y="4916372"/>
            <a:ext cx="797964" cy="96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477444-E6E2-48A5-AD18-884B84B3DF30}"/>
              </a:ext>
            </a:extLst>
          </p:cNvPr>
          <p:cNvSpPr txBox="1"/>
          <p:nvPr/>
        </p:nvSpPr>
        <p:spPr>
          <a:xfrm>
            <a:off x="473794" y="5205055"/>
            <a:ext cx="574379" cy="28814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FDCFE-253A-4EB3-B704-DBE38F6CE55A}"/>
              </a:ext>
            </a:extLst>
          </p:cNvPr>
          <p:cNvSpPr txBox="1"/>
          <p:nvPr/>
        </p:nvSpPr>
        <p:spPr>
          <a:xfrm>
            <a:off x="4392444" y="4414319"/>
            <a:ext cx="114071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Variable type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B164F56-24D3-477B-9988-4880E1CACA6B}"/>
              </a:ext>
            </a:extLst>
          </p:cNvPr>
          <p:cNvCxnSpPr>
            <a:cxnSpLocks/>
            <a:stCxn id="59" idx="2"/>
            <a:endCxn id="95" idx="0"/>
          </p:cNvCxnSpPr>
          <p:nvPr/>
        </p:nvCxnSpPr>
        <p:spPr>
          <a:xfrm>
            <a:off x="3716443" y="3875843"/>
            <a:ext cx="1246356" cy="53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2E0102B-87D1-4B13-8314-0227D96D31A5}"/>
              </a:ext>
            </a:extLst>
          </p:cNvPr>
          <p:cNvSpPr txBox="1"/>
          <p:nvPr/>
        </p:nvSpPr>
        <p:spPr>
          <a:xfrm>
            <a:off x="3265568" y="5678673"/>
            <a:ext cx="1020504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Principal Component Analysis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72653C7-BE05-468B-9DE8-DEFA4E08DC72}"/>
              </a:ext>
            </a:extLst>
          </p:cNvPr>
          <p:cNvSpPr txBox="1"/>
          <p:nvPr/>
        </p:nvSpPr>
        <p:spPr>
          <a:xfrm>
            <a:off x="2818567" y="4896440"/>
            <a:ext cx="1548477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Continuous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environmental factors, counts, morphological measurements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B14BCA-E3B2-43E6-921F-BDE2A4105D30}"/>
              </a:ext>
            </a:extLst>
          </p:cNvPr>
          <p:cNvSpPr txBox="1"/>
          <p:nvPr/>
        </p:nvSpPr>
        <p:spPr>
          <a:xfrm>
            <a:off x="4849252" y="4896440"/>
            <a:ext cx="1354246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Both types</a:t>
            </a:r>
          </a:p>
          <a:p>
            <a:pPr algn="r"/>
            <a:r>
              <a:rPr lang="en-SG" sz="800" dirty="0">
                <a:solidFill>
                  <a:schemeClr val="accent1"/>
                </a:solidFill>
              </a:rPr>
              <a:t>E.g. continuous, proportion, presence/absence data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CEAEF31-6EA2-4520-99A2-53E7F93B28E1}"/>
              </a:ext>
            </a:extLst>
          </p:cNvPr>
          <p:cNvSpPr txBox="1"/>
          <p:nvPr/>
        </p:nvSpPr>
        <p:spPr>
          <a:xfrm>
            <a:off x="4483083" y="3374435"/>
            <a:ext cx="1331686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Constrained Ordination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34009A4-CB30-4A0E-AB53-F31F238F5CC9}"/>
              </a:ext>
            </a:extLst>
          </p:cNvPr>
          <p:cNvCxnSpPr>
            <a:cxnSpLocks/>
            <a:stCxn id="25" idx="2"/>
            <a:endCxn id="129" idx="0"/>
          </p:cNvCxnSpPr>
          <p:nvPr/>
        </p:nvCxnSpPr>
        <p:spPr>
          <a:xfrm>
            <a:off x="4459158" y="1220002"/>
            <a:ext cx="689768" cy="215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D3B24B-3C8A-4B2E-9036-E041D924648C}"/>
              </a:ext>
            </a:extLst>
          </p:cNvPr>
          <p:cNvSpPr txBox="1"/>
          <p:nvPr/>
        </p:nvSpPr>
        <p:spPr>
          <a:xfrm>
            <a:off x="9928666" y="4018176"/>
            <a:ext cx="2069152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Canonical Correspondence Analysis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2A83AC7-9A0B-415E-9268-65EF6F5EB62A}"/>
              </a:ext>
            </a:extLst>
          </p:cNvPr>
          <p:cNvSpPr txBox="1"/>
          <p:nvPr/>
        </p:nvSpPr>
        <p:spPr>
          <a:xfrm>
            <a:off x="9931070" y="2931264"/>
            <a:ext cx="2066748" cy="288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Redundancy Analysis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AE57885-7F6E-4B7F-A486-72822BCCAD30}"/>
              </a:ext>
            </a:extLst>
          </p:cNvPr>
          <p:cNvSpPr txBox="1"/>
          <p:nvPr/>
        </p:nvSpPr>
        <p:spPr>
          <a:xfrm>
            <a:off x="8071425" y="2729360"/>
            <a:ext cx="1621277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Continuous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environmental factors, counts, morphological measurements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C1FBD3A-52D9-4F5E-A54A-113C84D8CF2D}"/>
              </a:ext>
            </a:extLst>
          </p:cNvPr>
          <p:cNvSpPr txBox="1"/>
          <p:nvPr/>
        </p:nvSpPr>
        <p:spPr>
          <a:xfrm>
            <a:off x="8071425" y="3962011"/>
            <a:ext cx="1722159" cy="41125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Categorical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Contingency tables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6C6EECE-DD4B-4C86-BFFA-F487A0D6C8DE}"/>
              </a:ext>
            </a:extLst>
          </p:cNvPr>
          <p:cNvCxnSpPr>
            <a:cxnSpLocks/>
            <a:stCxn id="129" idx="3"/>
            <a:endCxn id="94" idx="1"/>
          </p:cNvCxnSpPr>
          <p:nvPr/>
        </p:nvCxnSpPr>
        <p:spPr>
          <a:xfrm flipV="1">
            <a:off x="5814769" y="3626162"/>
            <a:ext cx="832937" cy="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5201C2CA-0B5C-4F74-8E3A-D3144D14AC5B}"/>
              </a:ext>
            </a:extLst>
          </p:cNvPr>
          <p:cNvSpPr txBox="1"/>
          <p:nvPr/>
        </p:nvSpPr>
        <p:spPr>
          <a:xfrm>
            <a:off x="6561726" y="924939"/>
            <a:ext cx="5440946" cy="1149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defTabSz="263525"/>
            <a:r>
              <a:rPr lang="en-SG" sz="1400" u="sng" dirty="0">
                <a:solidFill>
                  <a:schemeClr val="accent1"/>
                </a:solidFill>
              </a:rPr>
              <a:t>Response variable</a:t>
            </a:r>
            <a:r>
              <a:rPr lang="en-SG" sz="1400" dirty="0">
                <a:solidFill>
                  <a:schemeClr val="accent1"/>
                </a:solidFill>
              </a:rPr>
              <a:t>		</a:t>
            </a:r>
            <a:r>
              <a:rPr lang="en-SG" sz="1400" u="sng" dirty="0">
                <a:solidFill>
                  <a:schemeClr val="accent1"/>
                </a:solidFill>
              </a:rPr>
              <a:t>Explanatory variable</a:t>
            </a:r>
            <a:r>
              <a:rPr lang="en-SG" sz="1400" dirty="0">
                <a:solidFill>
                  <a:schemeClr val="accent1"/>
                </a:solidFill>
              </a:rPr>
              <a:t>				</a:t>
            </a:r>
            <a:r>
              <a:rPr lang="en-SG" sz="1400" u="sng" dirty="0">
                <a:solidFill>
                  <a:schemeClr val="accent1"/>
                </a:solidFill>
              </a:rPr>
              <a:t>Analysis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Normally distributed	≥1 Categorical					:	</a:t>
            </a:r>
            <a:r>
              <a:rPr lang="en-SG" sz="1400" b="1" dirty="0">
                <a:solidFill>
                  <a:schemeClr val="accent1"/>
                </a:solidFill>
              </a:rPr>
              <a:t>MANOVA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Any					≥1 Categorical					:	</a:t>
            </a:r>
            <a:r>
              <a:rPr lang="en-SG" sz="1400" b="1" dirty="0">
                <a:solidFill>
                  <a:schemeClr val="accent1"/>
                </a:solidFill>
              </a:rPr>
              <a:t>PERMANOVA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Normally distributed	≥1 Categorical/Continuous	:	</a:t>
            </a:r>
            <a:r>
              <a:rPr lang="en-SG" sz="1400" b="1" dirty="0">
                <a:solidFill>
                  <a:schemeClr val="accent1"/>
                </a:solidFill>
              </a:rPr>
              <a:t>MANCOVA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Any					≥1 Categorical/Continuous	:	</a:t>
            </a:r>
            <a:r>
              <a:rPr lang="en-SG" sz="1400" b="1" dirty="0">
                <a:solidFill>
                  <a:schemeClr val="accent1"/>
                </a:solidFill>
              </a:rPr>
              <a:t>Multivariate GLM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30820D0-89A7-48DB-9FEA-D1C405720091}"/>
              </a:ext>
            </a:extLst>
          </p:cNvPr>
          <p:cNvSpPr txBox="1"/>
          <p:nvPr/>
        </p:nvSpPr>
        <p:spPr>
          <a:xfrm>
            <a:off x="3520858" y="3171298"/>
            <a:ext cx="1795173" cy="195814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800" dirty="0">
                <a:solidFill>
                  <a:schemeClr val="accent1"/>
                </a:solidFill>
              </a:rPr>
              <a:t>Ordination approaches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CBCD68-30F2-4DF3-A2AA-F16CF552EE2D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5550882" y="4702466"/>
            <a:ext cx="2466056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40B3B8B-0A58-4EBC-B9F5-885D50984787}"/>
              </a:ext>
            </a:extLst>
          </p:cNvPr>
          <p:cNvSpPr txBox="1"/>
          <p:nvPr/>
        </p:nvSpPr>
        <p:spPr>
          <a:xfrm>
            <a:off x="7279224" y="5678673"/>
            <a:ext cx="1475428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Correspondence Analysis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CAC017-B752-4174-A464-EDD4020C8AA6}"/>
              </a:ext>
            </a:extLst>
          </p:cNvPr>
          <p:cNvSpPr txBox="1"/>
          <p:nvPr/>
        </p:nvSpPr>
        <p:spPr>
          <a:xfrm>
            <a:off x="6638168" y="4892633"/>
            <a:ext cx="1378770" cy="41125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Categorical data </a:t>
            </a:r>
          </a:p>
          <a:p>
            <a:pPr algn="r"/>
            <a:r>
              <a:rPr lang="en-SG" sz="800" dirty="0">
                <a:solidFill>
                  <a:schemeClr val="accent1"/>
                </a:solidFill>
              </a:rPr>
              <a:t>Contingency tables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3D9F9F5-6735-406F-9F50-E8021F43A421}"/>
              </a:ext>
            </a:extLst>
          </p:cNvPr>
          <p:cNvCxnSpPr>
            <a:cxnSpLocks/>
            <a:stCxn id="94" idx="3"/>
            <a:endCxn id="82" idx="1"/>
          </p:cNvCxnSpPr>
          <p:nvPr/>
        </p:nvCxnSpPr>
        <p:spPr>
          <a:xfrm flipV="1">
            <a:off x="7788906" y="3618907"/>
            <a:ext cx="2139760" cy="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F81B24D-65CA-4805-9F84-173F7075668F}"/>
              </a:ext>
            </a:extLst>
          </p:cNvPr>
          <p:cNvSpPr txBox="1"/>
          <p:nvPr/>
        </p:nvSpPr>
        <p:spPr>
          <a:xfrm>
            <a:off x="9928666" y="3367112"/>
            <a:ext cx="2069152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Constrained Analysis on Principle Coordinates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1B0246-989E-4D95-9801-B3871110FE40}"/>
              </a:ext>
            </a:extLst>
          </p:cNvPr>
          <p:cNvSpPr txBox="1"/>
          <p:nvPr/>
        </p:nvSpPr>
        <p:spPr>
          <a:xfrm>
            <a:off x="8637310" y="3366549"/>
            <a:ext cx="1291355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Both types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continuous, proportion, presence/absence data</a:t>
            </a:r>
          </a:p>
        </p:txBody>
      </p:sp>
    </p:spTree>
    <p:extLst>
      <p:ext uri="{BB962C8B-B14F-4D97-AF65-F5344CB8AC3E}">
        <p14:creationId xmlns:p14="http://schemas.microsoft.com/office/powerpoint/2010/main" val="428856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Cluster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HAC, PAM, K-means</a:t>
            </a:r>
          </a:p>
        </p:txBody>
      </p:sp>
    </p:spTree>
    <p:extLst>
      <p:ext uri="{BB962C8B-B14F-4D97-AF65-F5344CB8AC3E}">
        <p14:creationId xmlns:p14="http://schemas.microsoft.com/office/powerpoint/2010/main" val="306390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Clustering tries to split your data into groups based on how similar they are.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Two most common types…</a:t>
            </a:r>
          </a:p>
          <a:p>
            <a:pPr marL="0" indent="0">
              <a:buNone/>
            </a:pPr>
            <a:r>
              <a:rPr lang="en-SG" dirty="0"/>
              <a:t>1) </a:t>
            </a:r>
            <a:r>
              <a:rPr lang="en-SG" b="1" dirty="0"/>
              <a:t>Connectivity-based</a:t>
            </a:r>
            <a:r>
              <a:rPr lang="en-SG" dirty="0"/>
              <a:t> (Hierarchical): when number of groups is not known.</a:t>
            </a:r>
          </a:p>
          <a:p>
            <a:pPr marL="0" indent="0">
              <a:buNone/>
            </a:pPr>
            <a:r>
              <a:rPr lang="en-SG" sz="2400" dirty="0"/>
              <a:t>- Agglomerative: starts with individual datapoints (singletons) then groups the closest together.</a:t>
            </a:r>
          </a:p>
          <a:p>
            <a:pPr marL="0" indent="0">
              <a:buNone/>
            </a:pPr>
            <a:r>
              <a:rPr lang="en-SG" sz="2400" dirty="0"/>
              <a:t>- Divisive: starts with all datapoint in one cluster and then splits them into groups.</a:t>
            </a:r>
          </a:p>
          <a:p>
            <a:pPr marL="0" indent="0">
              <a:buNone/>
            </a:pPr>
            <a:r>
              <a:rPr lang="en-SG" dirty="0"/>
              <a:t>2) </a:t>
            </a:r>
            <a:r>
              <a:rPr lang="en-SG" b="1" dirty="0"/>
              <a:t>Centroids-based</a:t>
            </a:r>
            <a:r>
              <a:rPr lang="en-SG" dirty="0"/>
              <a:t> (Partitioning): Repeatedly reassigns points to a pre-specified number of groups and minimises the distances of the points to their centroids.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Before you cluster:</a:t>
            </a:r>
          </a:p>
          <a:p>
            <a:pPr marL="0" indent="0">
              <a:buNone/>
            </a:pPr>
            <a:r>
              <a:rPr lang="en-SG" sz="2400" dirty="0"/>
              <a:t>- Remove all NAs.</a:t>
            </a:r>
          </a:p>
          <a:p>
            <a:pPr marL="0" indent="0">
              <a:buNone/>
            </a:pPr>
            <a:r>
              <a:rPr lang="en-SG" sz="2400" dirty="0"/>
              <a:t>- Consider scaling your variables using scale() (changes all your variables to have a mean of 0 and </a:t>
            </a:r>
            <a:r>
              <a:rPr lang="en-SG" sz="2400" dirty="0" err="1"/>
              <a:t>s.d.</a:t>
            </a:r>
            <a:r>
              <a:rPr lang="en-SG" sz="2400" dirty="0"/>
              <a:t> of 1): places the same importance on all variables.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896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Hierarchical Agglomerative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18</a:t>
            </a:fld>
            <a:endParaRPr lang="en-S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DD2C16-A324-4396-835A-9EDC22E0694B}"/>
              </a:ext>
            </a:extLst>
          </p:cNvPr>
          <p:cNvSpPr txBox="1">
            <a:spLocks/>
          </p:cNvSpPr>
          <p:nvPr/>
        </p:nvSpPr>
        <p:spPr>
          <a:xfrm>
            <a:off x="77583" y="656494"/>
            <a:ext cx="12036834" cy="6094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i="1" dirty="0"/>
              <a:t>If you don’t know how many clusters (groups) you want.</a:t>
            </a:r>
          </a:p>
          <a:p>
            <a:pPr marL="0" indent="0">
              <a:buNone/>
            </a:pPr>
            <a:r>
              <a:rPr lang="en-SG" dirty="0"/>
              <a:t>Load dataset, remove NAs and scale data: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require(car)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d1=Freedman #dataset on characteristics of cities in the US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(d1)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d1.1=scale(d1)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Calculate dissimilarity matrix with Euclidean distances (AHC needs this as input):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d1_dist=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(d1.1) #Note: can specify other distances with "method="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Perform clustering:</a:t>
            </a:r>
            <a:endParaRPr lang="en-SG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ahcmod1=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(d1_dist) </a:t>
            </a:r>
            <a:endParaRPr lang="en-SG" sz="2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3209AC-A3FF-AF47-7C9E-7361107D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20"/>
          <a:stretch/>
        </p:blipFill>
        <p:spPr>
          <a:xfrm>
            <a:off x="5862680" y="2567603"/>
            <a:ext cx="3388746" cy="9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Hierarchical Agglomerative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19</a:t>
            </a:fld>
            <a:endParaRPr lang="en-S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8F6056-848B-4B76-9C01-110124AF496F}"/>
              </a:ext>
            </a:extLst>
          </p:cNvPr>
          <p:cNvSpPr txBox="1">
            <a:spLocks/>
          </p:cNvSpPr>
          <p:nvPr/>
        </p:nvSpPr>
        <p:spPr>
          <a:xfrm>
            <a:off x="6104410" y="1319827"/>
            <a:ext cx="5843752" cy="5515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DD2C16-A324-4396-835A-9EDC22E0694B}"/>
              </a:ext>
            </a:extLst>
          </p:cNvPr>
          <p:cNvSpPr txBox="1">
            <a:spLocks/>
          </p:cNvSpPr>
          <p:nvPr/>
        </p:nvSpPr>
        <p:spPr>
          <a:xfrm>
            <a:off x="77583" y="770550"/>
            <a:ext cx="12036834" cy="598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View dendrogram to decide on number of clusters you want: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plot(ahcmod1,cex=0.5,hang=-1)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#I decide that I want 2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Cut into 2 clusters to save results: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ahcmod2=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cutree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(ahcmod1,k=2)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d1$cluster=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(ahcmod2)</a:t>
            </a:r>
            <a:endParaRPr lang="en-SG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Plot results: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dendextend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ahcdend1=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as.dendrogram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(ahcmod1)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ahcdend2=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color_branches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(ahcdend1,k=2)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plot(ahcdend2)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37AB7-8B9D-3504-3C6D-22394520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52" y="3864925"/>
            <a:ext cx="4048821" cy="28997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138FFC-1D4F-F155-7B07-542FB8390B0D}"/>
              </a:ext>
            </a:extLst>
          </p:cNvPr>
          <p:cNvGrpSpPr/>
          <p:nvPr/>
        </p:nvGrpSpPr>
        <p:grpSpPr>
          <a:xfrm>
            <a:off x="8547651" y="1228785"/>
            <a:ext cx="3329971" cy="2584854"/>
            <a:chOff x="3914016" y="2358823"/>
            <a:chExt cx="2200837" cy="15636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87F31A-7CF0-A7D4-84CB-D75D1F65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016" y="2358823"/>
              <a:ext cx="2200837" cy="156363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E39AB7-4E14-1478-F3BD-1CDEF2E0BCF3}"/>
                </a:ext>
              </a:extLst>
            </p:cNvPr>
            <p:cNvSpPr/>
            <p:nvPr/>
          </p:nvSpPr>
          <p:spPr>
            <a:xfrm>
              <a:off x="4315459" y="2739901"/>
              <a:ext cx="1572263" cy="8516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746BB-7AA8-0BC6-C222-B4F9F3BDC722}"/>
                </a:ext>
              </a:extLst>
            </p:cNvPr>
            <p:cNvSpPr/>
            <p:nvPr/>
          </p:nvSpPr>
          <p:spPr>
            <a:xfrm>
              <a:off x="5893551" y="2739901"/>
              <a:ext cx="132640" cy="8516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BEB7BF-942C-C442-7F34-9A7D8837F513}"/>
              </a:ext>
            </a:extLst>
          </p:cNvPr>
          <p:cNvSpPr txBox="1"/>
          <p:nvPr/>
        </p:nvSpPr>
        <p:spPr>
          <a:xfrm>
            <a:off x="5214028" y="2750375"/>
            <a:ext cx="309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are your results: which cluster each row is assigned 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D3ED45-AEC3-CBFB-2C6E-902B94BDCEA6}"/>
              </a:ext>
            </a:extLst>
          </p:cNvPr>
          <p:cNvCxnSpPr>
            <a:cxnSpLocks/>
          </p:cNvCxnSpPr>
          <p:nvPr/>
        </p:nvCxnSpPr>
        <p:spPr>
          <a:xfrm flipH="1">
            <a:off x="4701209" y="3266631"/>
            <a:ext cx="512819" cy="364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 (Learning 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Non-linear Modelling</a:t>
            </a:r>
          </a:p>
          <a:p>
            <a:pPr marL="0" indent="0">
              <a:buNone/>
            </a:pPr>
            <a:r>
              <a:rPr lang="en-SG" sz="2400" dirty="0"/>
              <a:t>- GAM</a:t>
            </a:r>
          </a:p>
          <a:p>
            <a:pPr marL="0" indent="0">
              <a:buNone/>
            </a:pPr>
            <a:endParaRPr lang="en-SG" sz="1200" dirty="0"/>
          </a:p>
          <a:p>
            <a:pPr marL="0" indent="0">
              <a:buNone/>
            </a:pPr>
            <a:r>
              <a:rPr lang="en-SG" dirty="0"/>
              <a:t>Multivariate Statistics</a:t>
            </a:r>
          </a:p>
          <a:p>
            <a:pPr marL="0" indent="0">
              <a:buNone/>
            </a:pPr>
            <a:r>
              <a:rPr lang="en-SG" sz="2400" dirty="0"/>
              <a:t>- Theory: Response variables, purposes, dissimilarity matrices</a:t>
            </a:r>
          </a:p>
          <a:p>
            <a:pPr marL="0" indent="0">
              <a:buNone/>
            </a:pPr>
            <a:r>
              <a:rPr lang="en-SG" sz="2400" dirty="0"/>
              <a:t>- Understanding structure</a:t>
            </a:r>
          </a:p>
          <a:p>
            <a:pPr marL="0" indent="0">
              <a:buNone/>
            </a:pPr>
            <a:r>
              <a:rPr lang="en-SG" sz="2000" dirty="0"/>
              <a:t>	- Clustering: AHC, PAM, K-means</a:t>
            </a:r>
          </a:p>
          <a:p>
            <a:pPr marL="0" indent="0">
              <a:buNone/>
            </a:pPr>
            <a:r>
              <a:rPr lang="en-SG" sz="2000" dirty="0"/>
              <a:t>	- Unconstrained ordination: PCA, </a:t>
            </a:r>
            <a:r>
              <a:rPr lang="en-SG" sz="2000" dirty="0" err="1"/>
              <a:t>PCoA</a:t>
            </a:r>
            <a:r>
              <a:rPr lang="en-SG" sz="2000" dirty="0"/>
              <a:t>, NMDS, CA</a:t>
            </a:r>
          </a:p>
          <a:p>
            <a:pPr marL="0" indent="0">
              <a:buNone/>
            </a:pPr>
            <a:r>
              <a:rPr lang="en-SG" sz="2400" dirty="0"/>
              <a:t>- Interpreting/Making predictions</a:t>
            </a:r>
          </a:p>
          <a:p>
            <a:pPr marL="0" indent="0">
              <a:buNone/>
            </a:pPr>
            <a:r>
              <a:rPr lang="en-SG" sz="2000" dirty="0"/>
              <a:t>	- Constrained ordination: RDA, CAP, CCA</a:t>
            </a:r>
          </a:p>
          <a:p>
            <a:pPr marL="0" indent="0">
              <a:buNone/>
            </a:pPr>
            <a:r>
              <a:rPr lang="en-SG" sz="2000" dirty="0"/>
              <a:t>	- “Modelling”: MANOVA, PERMANOVA, MANCOVA &amp; Multivariate GLM</a:t>
            </a:r>
          </a:p>
          <a:p>
            <a:pPr marL="0" indent="0">
              <a:buNone/>
            </a:pPr>
            <a:endParaRPr lang="en-SG" sz="1200" dirty="0"/>
          </a:p>
          <a:p>
            <a:pPr marL="0" indent="0">
              <a:buNone/>
            </a:pPr>
            <a:r>
              <a:rPr lang="en-SG" dirty="0"/>
              <a:t>Bayesian Statistics</a:t>
            </a:r>
          </a:p>
          <a:p>
            <a:pPr marL="0" indent="0">
              <a:buNone/>
            </a:pPr>
            <a:r>
              <a:rPr lang="en-SG" sz="2400" dirty="0"/>
              <a:t>- Bayes’ Rule and a </a:t>
            </a:r>
            <a:r>
              <a:rPr lang="en-SG" sz="2400" dirty="0" err="1"/>
              <a:t>stan_glm</a:t>
            </a:r>
            <a:r>
              <a:rPr lang="en-SG" sz="2400" dirty="0"/>
              <a:t>()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4626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Centroid-based: K-means and PAM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2"/>
            <a:ext cx="12036834" cy="6074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i="1" dirty="0"/>
              <a:t>If you know how many clusters (groups) you want:</a:t>
            </a:r>
          </a:p>
          <a:p>
            <a:pPr marL="0" indent="0">
              <a:buNone/>
            </a:pPr>
            <a:r>
              <a:rPr lang="en-SG" sz="2400" dirty="0"/>
              <a:t>- K-means uses centroids (imaginary points).</a:t>
            </a:r>
          </a:p>
          <a:p>
            <a:pPr marL="0" indent="0">
              <a:buNone/>
            </a:pPr>
            <a:r>
              <a:rPr lang="en-SG" sz="2400" dirty="0"/>
              <a:t>- PAM uses medoids (actual points, more robust to outliers).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Read in dataset: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d2=Freedman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d2=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Determining optimal number of clusters: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factoextra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fviz_nbclust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(d2,FUNcluster=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kmeans,method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="silhouette") #2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20</a:t>
            </a:fld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6AC1C1-01EA-4F19-B027-1B077C2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2" y="1471666"/>
            <a:ext cx="4090287" cy="4090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C758B-A667-41CE-8E34-2BE44E95C27B}"/>
              </a:ext>
            </a:extLst>
          </p:cNvPr>
          <p:cNvSpPr txBox="1"/>
          <p:nvPr/>
        </p:nvSpPr>
        <p:spPr>
          <a:xfrm>
            <a:off x="5625491" y="6180506"/>
            <a:ext cx="203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to “pam” for PAM clustering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07EDE-841F-47FF-B0E8-DA6AE36D873F}"/>
              </a:ext>
            </a:extLst>
          </p:cNvPr>
          <p:cNvCxnSpPr>
            <a:cxnSpLocks/>
          </p:cNvCxnSpPr>
          <p:nvPr/>
        </p:nvCxnSpPr>
        <p:spPr>
          <a:xfrm flipH="1" flipV="1">
            <a:off x="5761815" y="5931793"/>
            <a:ext cx="183715" cy="349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3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Centroid-based: K-means and PAM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2"/>
            <a:ext cx="12036834" cy="6068290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Do the clustering: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kmmod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eclust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(d2,FUNcluster="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",k=2)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pammod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eclust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(d2,FUNcluster="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pam",k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Saving results: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d2$cluster=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as.integer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kmmod$cluster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21</a:t>
            </a:fld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EF4AF-553F-42E1-8287-FA52B0D831D1}"/>
              </a:ext>
            </a:extLst>
          </p:cNvPr>
          <p:cNvSpPr txBox="1">
            <a:spLocks/>
          </p:cNvSpPr>
          <p:nvPr/>
        </p:nvSpPr>
        <p:spPr>
          <a:xfrm>
            <a:off x="6096000" y="2428936"/>
            <a:ext cx="5852162" cy="4406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792F2-AB56-468C-A974-108B5391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58" y="2059893"/>
            <a:ext cx="4001019" cy="4001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CD9CB-0629-4717-8F16-DBE860B6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62" y="2059894"/>
            <a:ext cx="4001019" cy="40010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CC078-00D5-461C-B3E9-9804A7C21219}"/>
              </a:ext>
            </a:extLst>
          </p:cNvPr>
          <p:cNvSpPr txBox="1">
            <a:spLocks/>
          </p:cNvSpPr>
          <p:nvPr/>
        </p:nvSpPr>
        <p:spPr>
          <a:xfrm>
            <a:off x="77582" y="2437478"/>
            <a:ext cx="6475617" cy="440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758B-A667-41CE-8E34-2BE44E95C27B}"/>
              </a:ext>
            </a:extLst>
          </p:cNvPr>
          <p:cNvSpPr txBox="1"/>
          <p:nvPr/>
        </p:nvSpPr>
        <p:spPr>
          <a:xfrm>
            <a:off x="5724374" y="505846"/>
            <a:ext cx="203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to “pam” for PAM clustering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07EDE-841F-47FF-B0E8-DA6AE36D873F}"/>
              </a:ext>
            </a:extLst>
          </p:cNvPr>
          <p:cNvCxnSpPr>
            <a:cxnSpLocks/>
          </p:cNvCxnSpPr>
          <p:nvPr/>
        </p:nvCxnSpPr>
        <p:spPr>
          <a:xfrm flipH="1">
            <a:off x="5173980" y="1061261"/>
            <a:ext cx="718185" cy="702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7E2A2E-B449-EAEE-F0CA-E1C9871ECAAF}"/>
              </a:ext>
            </a:extLst>
          </p:cNvPr>
          <p:cNvSpPr txBox="1"/>
          <p:nvPr/>
        </p:nvSpPr>
        <p:spPr>
          <a:xfrm>
            <a:off x="5639735" y="2390051"/>
            <a:ext cx="286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Small difference in this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47D0AC-2389-751C-38C6-AC25200D24F9}"/>
              </a:ext>
            </a:extLst>
          </p:cNvPr>
          <p:cNvCxnSpPr>
            <a:cxnSpLocks/>
          </p:cNvCxnSpPr>
          <p:nvPr/>
        </p:nvCxnSpPr>
        <p:spPr>
          <a:xfrm flipH="1">
            <a:off x="5069711" y="2676612"/>
            <a:ext cx="1634973" cy="1202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B3E48-51E9-D06E-2D46-52EF45A41CC3}"/>
              </a:ext>
            </a:extLst>
          </p:cNvPr>
          <p:cNvCxnSpPr>
            <a:cxnSpLocks/>
          </p:cNvCxnSpPr>
          <p:nvPr/>
        </p:nvCxnSpPr>
        <p:spPr>
          <a:xfrm>
            <a:off x="6704684" y="2676612"/>
            <a:ext cx="2283077" cy="115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9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Interpreting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6241937" cy="5983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Clustering just </a:t>
            </a:r>
            <a:r>
              <a:rPr lang="en-SG" b="1" dirty="0"/>
              <a:t>tells you visually which datapoints are more similar to one another</a:t>
            </a:r>
            <a:r>
              <a:rPr lang="en-SG" dirty="0"/>
              <a:t> (similar to Unconstrained Ordination). There are no p-values.</a:t>
            </a:r>
          </a:p>
          <a:p>
            <a:pPr marL="0" indent="0">
              <a:buNone/>
            </a:pPr>
            <a:r>
              <a:rPr lang="en-SG" dirty="0"/>
              <a:t>It is then up to you to </a:t>
            </a:r>
            <a:r>
              <a:rPr lang="en-SG" b="1" dirty="0"/>
              <a:t>interpret these results based on biological intuition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Example (from PAM results):</a:t>
            </a:r>
          </a:p>
          <a:p>
            <a:pPr marL="0" indent="0">
              <a:buNone/>
            </a:pPr>
            <a:r>
              <a:rPr lang="en-SG" dirty="0"/>
              <a:t>The cities in Cluster 2 are all large, metropolitan cities, suggesting that this has an effect on the variables in the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22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9CD9CB-0629-4717-8F16-DBE860B6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1" y="904150"/>
            <a:ext cx="5559190" cy="55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0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Unconstrained Ordination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PCA, </a:t>
            </a:r>
            <a:r>
              <a:rPr lang="en-SG" dirty="0" err="1">
                <a:solidFill>
                  <a:schemeClr val="bg1"/>
                </a:solidFill>
              </a:rPr>
              <a:t>PCoA</a:t>
            </a:r>
            <a:r>
              <a:rPr lang="en-SG" dirty="0">
                <a:solidFill>
                  <a:schemeClr val="bg1"/>
                </a:solidFill>
              </a:rPr>
              <a:t>, NMDS, CA</a:t>
            </a:r>
          </a:p>
        </p:txBody>
      </p:sp>
    </p:spTree>
    <p:extLst>
      <p:ext uri="{BB962C8B-B14F-4D97-AF65-F5344CB8AC3E}">
        <p14:creationId xmlns:p14="http://schemas.microsoft.com/office/powerpoint/2010/main" val="192256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Unconstrained Ordination?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When you have many variables, it’s difficult to see relationships in the dataset:</a:t>
            </a:r>
          </a:p>
          <a:p>
            <a:pPr marL="0" indent="0">
              <a:buNone/>
            </a:pPr>
            <a:r>
              <a:rPr lang="en-SG" sz="2400" dirty="0"/>
              <a:t>- E.g. if you have 10 variables, to compare all of them, you would need to plot 55 graphs at least; even more to investigate interactions and combinations of variables.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Unconstrained Ordination helps to make it easier to visualise what variables are important:</a:t>
            </a:r>
          </a:p>
          <a:p>
            <a:pPr marL="0" indent="0">
              <a:buNone/>
            </a:pPr>
            <a:r>
              <a:rPr lang="en-SG" sz="2400" dirty="0"/>
              <a:t>1) We first plot all the datapoints in multivariate space (e.g. 10-D space for 10 variables).</a:t>
            </a:r>
          </a:p>
          <a:p>
            <a:pPr marL="0" indent="0">
              <a:buNone/>
            </a:pPr>
            <a:r>
              <a:rPr lang="en-SG" sz="2400" dirty="0"/>
              <a:t>2) We then rotate this scatterplot so that we are looking at it from the direction where the points are most spread out, i.e. so that the x- and y- axes are the axes with the most variance. </a:t>
            </a:r>
            <a:r>
              <a:rPr lang="en-SG" sz="2400" b="1" dirty="0"/>
              <a:t>The axes we see are hence combinations of the original variables.</a:t>
            </a:r>
          </a:p>
          <a:p>
            <a:pPr marL="0" indent="0">
              <a:buNone/>
            </a:pPr>
            <a:r>
              <a:rPr lang="en-SG" sz="2400" dirty="0"/>
              <a:t>3) We then flatten (aka project) this scatterplot onto 2 dimensions for easy viewing and interpreting.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There are no p-values.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4281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Unconstrained Ordination?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Different types of ordination for different types of data.</a:t>
            </a:r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25</a:t>
            </a:fld>
            <a:endParaRPr lang="en-SG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C8BEBFA-1AED-4AEB-A9B1-ECEBF0495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29" y="1431008"/>
            <a:ext cx="8706741" cy="505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4B5DF-0266-48F9-BA92-6AC49C3C1FC1}"/>
              </a:ext>
            </a:extLst>
          </p:cNvPr>
          <p:cNvSpPr txBox="1"/>
          <p:nvPr/>
        </p:nvSpPr>
        <p:spPr>
          <a:xfrm>
            <a:off x="4479024" y="5914644"/>
            <a:ext cx="34861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Legendre &amp; Legendre (2012)</a:t>
            </a:r>
          </a:p>
        </p:txBody>
      </p:sp>
    </p:spTree>
    <p:extLst>
      <p:ext uri="{BB962C8B-B14F-4D97-AF65-F5344CB8AC3E}">
        <p14:creationId xmlns:p14="http://schemas.microsoft.com/office/powerpoint/2010/main" val="199761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A24ECA0-6EFB-4503-AEF6-15B86A13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04" y="2169094"/>
            <a:ext cx="4213184" cy="421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Direct, unconstrained ordination for continuous data. Assumes a linear relationship. Uses Euclidean distance.</a:t>
            </a:r>
          </a:p>
          <a:p>
            <a:pPr marL="0" indent="0">
              <a:buNone/>
            </a:pPr>
            <a:r>
              <a:rPr lang="en-SG" dirty="0"/>
              <a:t>Visualises the data so that the x-axis of the PCA plot (aka PC1) is the axis with the most variation, and the y-axis (aka PC2) is the axis with the most variation while being orthogonal (i.e. at right angles) to PC1.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Each PC is a linear combination of the original</a:t>
            </a:r>
            <a:br>
              <a:rPr lang="en-SG" dirty="0"/>
            </a:br>
            <a:r>
              <a:rPr lang="en-SG" dirty="0"/>
              <a:t> variables. </a:t>
            </a:r>
          </a:p>
          <a:p>
            <a:pPr marL="0" indent="0">
              <a:buNone/>
            </a:pPr>
            <a:r>
              <a:rPr lang="en-SG" sz="2400" dirty="0"/>
              <a:t>- The first few PCs explain most of the variation.</a:t>
            </a:r>
          </a:p>
          <a:p>
            <a:pPr marL="0" indent="0">
              <a:buNone/>
            </a:pPr>
            <a:r>
              <a:rPr lang="en-SG" sz="2400" dirty="0"/>
              <a:t>- Looking at what variables are in PC1 and PC2 allows us</a:t>
            </a:r>
            <a:br>
              <a:rPr lang="en-SG" sz="2400" dirty="0"/>
            </a:br>
            <a:r>
              <a:rPr lang="en-SG" sz="2400" dirty="0"/>
              <a:t> to identify important variables.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Note: eigenvector = PC; eigenvalue = the variance along that PC.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26</a:t>
            </a:fld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7DD542-C7BA-404D-95E7-CB8414BFC97B}"/>
              </a:ext>
            </a:extLst>
          </p:cNvPr>
          <p:cNvCxnSpPr>
            <a:cxnSpLocks/>
          </p:cNvCxnSpPr>
          <p:nvPr/>
        </p:nvCxnSpPr>
        <p:spPr>
          <a:xfrm flipV="1">
            <a:off x="7993458" y="3386949"/>
            <a:ext cx="3169920" cy="157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52ABFC-3435-4851-8AEC-7E4D8837B5A7}"/>
              </a:ext>
            </a:extLst>
          </p:cNvPr>
          <p:cNvSpPr txBox="1"/>
          <p:nvPr/>
        </p:nvSpPr>
        <p:spPr>
          <a:xfrm rot="19948032">
            <a:off x="10790864" y="3445321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PC1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503F84-F382-497D-AD45-447ED929AD07}"/>
              </a:ext>
            </a:extLst>
          </p:cNvPr>
          <p:cNvCxnSpPr>
            <a:cxnSpLocks/>
          </p:cNvCxnSpPr>
          <p:nvPr/>
        </p:nvCxnSpPr>
        <p:spPr>
          <a:xfrm flipH="1" flipV="1">
            <a:off x="9130284" y="3373960"/>
            <a:ext cx="803911" cy="1578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04D013-AB2F-4453-BA39-6659CC8C981D}"/>
              </a:ext>
            </a:extLst>
          </p:cNvPr>
          <p:cNvSpPr txBox="1"/>
          <p:nvPr/>
        </p:nvSpPr>
        <p:spPr>
          <a:xfrm rot="20074178">
            <a:off x="8456997" y="3108333"/>
            <a:ext cx="122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PC2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21696-5863-43F1-A95F-C688B6C8F2F9}"/>
              </a:ext>
            </a:extLst>
          </p:cNvPr>
          <p:cNvSpPr txBox="1"/>
          <p:nvPr/>
        </p:nvSpPr>
        <p:spPr>
          <a:xfrm>
            <a:off x="7111999" y="172209"/>
            <a:ext cx="4929569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Note: It is NOT compulsory that the data are normally distributed, but PCA tends to work better when they are (read </a:t>
            </a:r>
            <a:r>
              <a:rPr lang="en-SG" sz="1400" dirty="0">
                <a:solidFill>
                  <a:schemeClr val="accent1"/>
                </a:solidFill>
                <a:hlinkClick r:id="rId3"/>
              </a:rPr>
              <a:t>this</a:t>
            </a:r>
            <a:r>
              <a:rPr lang="en-SG" sz="1400" dirty="0">
                <a:solidFill>
                  <a:schemeClr val="accent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649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Loading a dataset of 9 variables: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d3=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[,c(1:8,11)]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Running the PCA and viewing the results: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pca1=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(d3,center=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T,scale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.=T)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summary(pca1)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biplot(pca1) #easy to plot but not very pretty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Visualising (a little annoying to install the packages):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vqv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ggbiplot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ggbiplot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ggbiplot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(pca1) #nicer</a:t>
            </a:r>
          </a:p>
          <a:p>
            <a:pPr marL="0" indent="0" algn="r">
              <a:buNone/>
            </a:pPr>
            <a:r>
              <a:rPr lang="en-SG" sz="1800" dirty="0"/>
              <a:t>For more plotting options, see: </a:t>
            </a:r>
            <a:r>
              <a:rPr lang="en-SG" sz="1800" dirty="0">
                <a:hlinkClick r:id="rId3"/>
              </a:rPr>
              <a:t>https://www.datacamp.com/community/tutorials/pca-analysis-r</a:t>
            </a:r>
            <a:r>
              <a:rPr lang="en-SG" sz="1800" dirty="0"/>
              <a:t>.</a:t>
            </a:r>
            <a:endParaRPr lang="en-SG" sz="2000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27</a:t>
            </a:fld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699114-BCB4-48D8-AB63-3702CCA51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61" y="101748"/>
            <a:ext cx="4658375" cy="885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A713AD-9945-448F-93DD-76A449BA644C}"/>
              </a:ext>
            </a:extLst>
          </p:cNvPr>
          <p:cNvSpPr txBox="1"/>
          <p:nvPr/>
        </p:nvSpPr>
        <p:spPr>
          <a:xfrm>
            <a:off x="7904340" y="967957"/>
            <a:ext cx="419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Notice how the first 2 PCs already explain &gt;85% of the variation in the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5EF9B-11BB-41EC-BD0D-081493A54145}"/>
              </a:ext>
            </a:extLst>
          </p:cNvPr>
          <p:cNvSpPr/>
          <p:nvPr/>
        </p:nvSpPr>
        <p:spPr>
          <a:xfrm>
            <a:off x="8966200" y="832643"/>
            <a:ext cx="1727200" cy="190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97BE6-65EF-4FCF-AF28-41265DEDC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08" r="5803"/>
          <a:stretch/>
        </p:blipFill>
        <p:spPr>
          <a:xfrm>
            <a:off x="7825437" y="1639876"/>
            <a:ext cx="4197455" cy="4797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41027F-C6F2-43A9-8C02-D49373A078D6}"/>
              </a:ext>
            </a:extLst>
          </p:cNvPr>
          <p:cNvSpPr txBox="1"/>
          <p:nvPr/>
        </p:nvSpPr>
        <p:spPr>
          <a:xfrm>
            <a:off x="6355925" y="1749602"/>
            <a:ext cx="4197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1) &lt;hp&gt;, &lt;</a:t>
            </a:r>
            <a:r>
              <a:rPr lang="en-US" sz="1400" dirty="0" err="1">
                <a:solidFill>
                  <a:srgbClr val="FF0000"/>
                </a:solidFill>
              </a:rPr>
              <a:t>cyl</a:t>
            </a:r>
            <a:r>
              <a:rPr lang="en-US" sz="1400" dirty="0">
                <a:solidFill>
                  <a:srgbClr val="FF0000"/>
                </a:solidFill>
              </a:rPr>
              <a:t>&gt;, &lt;</a:t>
            </a:r>
            <a:r>
              <a:rPr lang="en-US" sz="1400" dirty="0" err="1">
                <a:solidFill>
                  <a:srgbClr val="FF0000"/>
                </a:solidFill>
              </a:rPr>
              <a:t>disp</a:t>
            </a:r>
            <a:r>
              <a:rPr lang="en-US" sz="1400" dirty="0">
                <a:solidFill>
                  <a:srgbClr val="FF0000"/>
                </a:solidFill>
              </a:rPr>
              <a:t>&gt;, &lt;</a:t>
            </a:r>
            <a:r>
              <a:rPr lang="en-US" sz="1400" dirty="0" err="1">
                <a:solidFill>
                  <a:srgbClr val="FF0000"/>
                </a:solidFill>
              </a:rPr>
              <a:t>wt</a:t>
            </a:r>
            <a:r>
              <a:rPr lang="en-US" sz="1400" dirty="0">
                <a:solidFill>
                  <a:srgbClr val="FF0000"/>
                </a:solidFill>
              </a:rPr>
              <a:t>&gt;, &lt;mpg&gt; and &lt;vs&gt; all seem to contribute quite a lot to PC1 (they are quite long and  generally point in a horizontal direction).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2) &lt;</a:t>
            </a:r>
            <a:r>
              <a:rPr lang="en-US" sz="1400" dirty="0" err="1">
                <a:solidFill>
                  <a:srgbClr val="FF0000"/>
                </a:solidFill>
              </a:rPr>
              <a:t>cyl</a:t>
            </a:r>
            <a:r>
              <a:rPr lang="en-US" sz="1400" dirty="0">
                <a:solidFill>
                  <a:srgbClr val="FF0000"/>
                </a:solidFill>
              </a:rPr>
              <a:t>&gt; is positively correlated to PC1 whilst &lt;mpg&gt; is negatively correlated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B56788-00F6-4F4D-86AE-6C9798BD74EE}"/>
              </a:ext>
            </a:extLst>
          </p:cNvPr>
          <p:cNvSpPr/>
          <p:nvPr/>
        </p:nvSpPr>
        <p:spPr>
          <a:xfrm>
            <a:off x="9688097" y="6222921"/>
            <a:ext cx="256736" cy="190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9FE3C9-5192-4E85-ABDB-7D5272402024}"/>
              </a:ext>
            </a:extLst>
          </p:cNvPr>
          <p:cNvSpPr/>
          <p:nvPr/>
        </p:nvSpPr>
        <p:spPr>
          <a:xfrm rot="16200000">
            <a:off x="8025782" y="4031092"/>
            <a:ext cx="256736" cy="190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D6FEE-5200-45F4-8295-A052338ED1AA}"/>
              </a:ext>
            </a:extLst>
          </p:cNvPr>
          <p:cNvSpPr txBox="1"/>
          <p:nvPr/>
        </p:nvSpPr>
        <p:spPr>
          <a:xfrm>
            <a:off x="6209827" y="5333552"/>
            <a:ext cx="2756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 variable seems to correlate with PC2, but &lt;drat&gt;, &lt;</a:t>
            </a:r>
            <a:r>
              <a:rPr lang="en-US" sz="1400" dirty="0" err="1">
                <a:solidFill>
                  <a:srgbClr val="FF0000"/>
                </a:solidFill>
              </a:rPr>
              <a:t>qsec</a:t>
            </a:r>
            <a:r>
              <a:rPr lang="en-US" sz="1400" dirty="0">
                <a:solidFill>
                  <a:srgbClr val="FF0000"/>
                </a:solidFill>
              </a:rPr>
              <a:t>&gt; and &lt;carb&gt; may contribute the most</a:t>
            </a:r>
          </a:p>
        </p:txBody>
      </p:sp>
    </p:spTree>
    <p:extLst>
      <p:ext uri="{BB962C8B-B14F-4D97-AF65-F5344CB8AC3E}">
        <p14:creationId xmlns:p14="http://schemas.microsoft.com/office/powerpoint/2010/main" val="101485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Calculating loadings (how much each variable contributes to the PCs) to see which variables are important: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func1=function(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rotation,sdev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){rotation*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sdev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func2=function(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varcos,compcos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varcos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*100/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compcos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varcos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=(t(apply(pca1$rotation,1,func1,pca1$sdev)))^2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compcos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=apply(varcos,2,sum)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loadings=t(apply(varcos,1,func2,compcos))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Interpretation: the various cars differ mostly due to a combination of fuel efficiency &lt;mpg&gt;, number of cylinders &lt;</a:t>
            </a:r>
            <a:r>
              <a:rPr lang="en-SG" dirty="0" err="1"/>
              <a:t>cyl</a:t>
            </a:r>
            <a:r>
              <a:rPr lang="en-SG" dirty="0"/>
              <a:t>&gt;, size &lt;</a:t>
            </a:r>
            <a:r>
              <a:rPr lang="en-SG" dirty="0" err="1"/>
              <a:t>disp</a:t>
            </a:r>
            <a:r>
              <a:rPr lang="en-SG" dirty="0"/>
              <a:t>&gt; and power &lt;hp&gt;.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28</a:t>
            </a:fld>
            <a:endParaRPr lang="en-SG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DBCC6-16D4-453F-B315-56F6844A98C9}"/>
              </a:ext>
            </a:extLst>
          </p:cNvPr>
          <p:cNvCxnSpPr>
            <a:cxnSpLocks/>
          </p:cNvCxnSpPr>
          <p:nvPr/>
        </p:nvCxnSpPr>
        <p:spPr>
          <a:xfrm flipH="1" flipV="1">
            <a:off x="3180080" y="2739014"/>
            <a:ext cx="3688080" cy="33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F8F65-0B8D-4E9B-AAE1-2BC8B367DF03}"/>
              </a:ext>
            </a:extLst>
          </p:cNvPr>
          <p:cNvCxnSpPr>
            <a:cxnSpLocks/>
          </p:cNvCxnSpPr>
          <p:nvPr/>
        </p:nvCxnSpPr>
        <p:spPr>
          <a:xfrm flipH="1" flipV="1">
            <a:off x="6339810" y="2739014"/>
            <a:ext cx="528350" cy="33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0CAE07-7B4C-4702-A8C1-B34B1096516F}"/>
              </a:ext>
            </a:extLst>
          </p:cNvPr>
          <p:cNvSpPr txBox="1"/>
          <p:nvPr/>
        </p:nvSpPr>
        <p:spPr>
          <a:xfrm>
            <a:off x="6797782" y="2920085"/>
            <a:ext cx="1876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change these to your PCA model object and run the whole chunk of code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7E940F-ED7B-43D4-81E7-91FA74A5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69" y="1543299"/>
            <a:ext cx="2186961" cy="18241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577D69-65A5-4862-B7B2-53952AA50AA5}"/>
              </a:ext>
            </a:extLst>
          </p:cNvPr>
          <p:cNvSpPr txBox="1"/>
          <p:nvPr/>
        </p:nvSpPr>
        <p:spPr>
          <a:xfrm>
            <a:off x="7587632" y="1305804"/>
            <a:ext cx="204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&lt;mpg&gt; contributes to 13.6% of PC1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9A3611-7EDC-4E39-B7F4-FC8D4D6BF3D5}"/>
              </a:ext>
            </a:extLst>
          </p:cNvPr>
          <p:cNvCxnSpPr>
            <a:cxnSpLocks/>
          </p:cNvCxnSpPr>
          <p:nvPr/>
        </p:nvCxnSpPr>
        <p:spPr>
          <a:xfrm>
            <a:off x="9309773" y="1614307"/>
            <a:ext cx="680716" cy="305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AB7000A-E496-4612-86FB-438CC23E7F8C}"/>
              </a:ext>
            </a:extLst>
          </p:cNvPr>
          <p:cNvSpPr txBox="1"/>
          <p:nvPr/>
        </p:nvSpPr>
        <p:spPr>
          <a:xfrm>
            <a:off x="9014791" y="3405027"/>
            <a:ext cx="2961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Summary: </a:t>
            </a:r>
          </a:p>
          <a:p>
            <a:r>
              <a:rPr lang="en-US" dirty="0">
                <a:solidFill>
                  <a:srgbClr val="FF0000"/>
                </a:solidFill>
              </a:rPr>
              <a:t>1) a lot of variables are important in PC1</a:t>
            </a:r>
          </a:p>
          <a:p>
            <a:r>
              <a:rPr lang="en-US" dirty="0">
                <a:solidFill>
                  <a:srgbClr val="FF0000"/>
                </a:solidFill>
              </a:rPr>
              <a:t>2) &lt;drat&gt;, &lt;</a:t>
            </a:r>
            <a:r>
              <a:rPr lang="en-US" dirty="0" err="1">
                <a:solidFill>
                  <a:srgbClr val="FF0000"/>
                </a:solidFill>
              </a:rPr>
              <a:t>qsec</a:t>
            </a:r>
            <a:r>
              <a:rPr lang="en-US" dirty="0">
                <a:solidFill>
                  <a:srgbClr val="FF0000"/>
                </a:solidFill>
              </a:rPr>
              <a:t>&gt; and &lt;carb&gt; are important in PC2.</a:t>
            </a:r>
          </a:p>
        </p:txBody>
      </p:sp>
    </p:spTree>
    <p:extLst>
      <p:ext uri="{BB962C8B-B14F-4D97-AF65-F5344CB8AC3E}">
        <p14:creationId xmlns:p14="http://schemas.microsoft.com/office/powerpoint/2010/main" val="86350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6116785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If you have pre-defined groups based </a:t>
            </a:r>
            <a:br>
              <a:rPr lang="en-SG" dirty="0"/>
            </a:br>
            <a:r>
              <a:rPr lang="en-SG" dirty="0"/>
              <a:t>on some variable, you can see how well these groups spread out from one another.</a:t>
            </a:r>
          </a:p>
          <a:p>
            <a:pPr marL="0" indent="0">
              <a:buNone/>
            </a:pPr>
            <a:r>
              <a:rPr lang="en-SG" dirty="0"/>
              <a:t>Assigning grouping by country manually: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d3groups=c(rep("Japan", 3), rep("US",4), rep("Europe", 7),rep("US",3), "Europe", rep("Japan", 3), rep("US",4), rep("Europe", 3), "US", rep("Europe", 3))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Plotting different countries by colour: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ggbiplot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(pca1,labels=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(d3), groups=d3groups,ellipse=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T,var.axes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29</a:t>
            </a:fld>
            <a:endParaRPr lang="en-SG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2CEF1D0-C599-4E67-A619-E663F4F7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305117"/>
            <a:ext cx="5943600" cy="5943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E1F06D-38D6-47BE-9829-9EC3DF743140}"/>
              </a:ext>
            </a:extLst>
          </p:cNvPr>
          <p:cNvSpPr txBox="1"/>
          <p:nvPr/>
        </p:nvSpPr>
        <p:spPr>
          <a:xfrm>
            <a:off x="5682848" y="66489"/>
            <a:ext cx="350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European and Japanese cars tend to be more similar to each other but different to US cars, although European cars are in some ways intermediate to both.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37E26-3CEB-473D-8C81-63F8D8E42673}"/>
              </a:ext>
            </a:extLst>
          </p:cNvPr>
          <p:cNvSpPr txBox="1"/>
          <p:nvPr/>
        </p:nvSpPr>
        <p:spPr>
          <a:xfrm>
            <a:off x="3871037" y="4435931"/>
            <a:ext cx="232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Replaces the points with the names of the cars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7AC1E4-FE27-461D-AA3B-50F1EE81382B}"/>
              </a:ext>
            </a:extLst>
          </p:cNvPr>
          <p:cNvCxnSpPr>
            <a:cxnSpLocks/>
          </p:cNvCxnSpPr>
          <p:nvPr/>
        </p:nvCxnSpPr>
        <p:spPr>
          <a:xfrm flipH="1">
            <a:off x="4355988" y="4939748"/>
            <a:ext cx="203532" cy="622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44F69A5-BF64-4070-B7DA-AA850D84827C}"/>
              </a:ext>
            </a:extLst>
          </p:cNvPr>
          <p:cNvSpPr txBox="1"/>
          <p:nvPr/>
        </p:nvSpPr>
        <p:spPr>
          <a:xfrm>
            <a:off x="5438798" y="6215461"/>
            <a:ext cx="2917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Gets rid of the arrows (we are now interested in groupings)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CEBDBD-B107-4484-97FF-E7BEE592F510}"/>
              </a:ext>
            </a:extLst>
          </p:cNvPr>
          <p:cNvCxnSpPr>
            <a:cxnSpLocks/>
          </p:cNvCxnSpPr>
          <p:nvPr/>
        </p:nvCxnSpPr>
        <p:spPr>
          <a:xfrm flipH="1" flipV="1">
            <a:off x="5320823" y="5999291"/>
            <a:ext cx="217166" cy="303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1414AE0-1239-416D-81F8-6E40A9913415}"/>
              </a:ext>
            </a:extLst>
          </p:cNvPr>
          <p:cNvSpPr txBox="1"/>
          <p:nvPr/>
        </p:nvSpPr>
        <p:spPr>
          <a:xfrm>
            <a:off x="1614748" y="6218018"/>
            <a:ext cx="3978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Draws ellipses based on 68% confidence, change to 95% by adding “</a:t>
            </a:r>
            <a:r>
              <a:rPr lang="en-US" sz="1600" dirty="0" err="1">
                <a:solidFill>
                  <a:srgbClr val="FF0000"/>
                </a:solidFill>
              </a:rPr>
              <a:t>ellipse.prob</a:t>
            </a:r>
            <a:r>
              <a:rPr lang="en-US" sz="1600" dirty="0">
                <a:solidFill>
                  <a:srgbClr val="FF0000"/>
                </a:solidFill>
              </a:rPr>
              <a:t>=0.95”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1F8F22-D9D9-4BD0-A546-B54CB1BE4584}"/>
              </a:ext>
            </a:extLst>
          </p:cNvPr>
          <p:cNvCxnSpPr>
            <a:cxnSpLocks/>
          </p:cNvCxnSpPr>
          <p:nvPr/>
        </p:nvCxnSpPr>
        <p:spPr>
          <a:xfrm flipV="1">
            <a:off x="2755392" y="5999291"/>
            <a:ext cx="301670" cy="350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3515B95-3499-45EB-912F-DF894EDC6213}"/>
              </a:ext>
            </a:extLst>
          </p:cNvPr>
          <p:cNvSpPr txBox="1"/>
          <p:nvPr/>
        </p:nvSpPr>
        <p:spPr>
          <a:xfrm>
            <a:off x="103316" y="6218239"/>
            <a:ext cx="151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Assign </a:t>
            </a:r>
            <a:r>
              <a:rPr lang="en-US" sz="1600" dirty="0" err="1">
                <a:solidFill>
                  <a:srgbClr val="FF0000"/>
                </a:solidFill>
              </a:rPr>
              <a:t>coloured</a:t>
            </a:r>
            <a:r>
              <a:rPr lang="en-US" sz="1600" dirty="0">
                <a:solidFill>
                  <a:srgbClr val="FF0000"/>
                </a:solidFill>
              </a:rPr>
              <a:t> groups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10222A-0A2E-4282-8E9E-667BEEC79401}"/>
              </a:ext>
            </a:extLst>
          </p:cNvPr>
          <p:cNvCxnSpPr>
            <a:cxnSpLocks/>
          </p:cNvCxnSpPr>
          <p:nvPr/>
        </p:nvCxnSpPr>
        <p:spPr>
          <a:xfrm flipV="1">
            <a:off x="716031" y="5970270"/>
            <a:ext cx="423159" cy="37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4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Non-linear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844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Principle Coordinates Analysis (</a:t>
            </a:r>
            <a:r>
              <a:rPr lang="en-SG" dirty="0" err="1"/>
              <a:t>PCoA</a:t>
            </a:r>
            <a:r>
              <a:rPr lang="en-S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665502"/>
            <a:ext cx="12036834" cy="978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Also known as Multidimensional Scaling (MDS). Indirect, unconstrained ordination for many types of data. Assumes a linear relationship.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30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7E789-ED66-4526-8617-0EA6A076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88" y="2139958"/>
            <a:ext cx="4624266" cy="46242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AE865-A0BF-4F43-BED3-412544D56265}"/>
              </a:ext>
            </a:extLst>
          </p:cNvPr>
          <p:cNvSpPr txBox="1">
            <a:spLocks/>
          </p:cNvSpPr>
          <p:nvPr/>
        </p:nvSpPr>
        <p:spPr>
          <a:xfrm>
            <a:off x="77583" y="1644074"/>
            <a:ext cx="6749016" cy="517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Dataset: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d3=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[,c(1:8,11)]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Fit the </a:t>
            </a:r>
            <a:r>
              <a:rPr lang="en-SG" dirty="0" err="1"/>
              <a:t>PCoA</a:t>
            </a:r>
            <a:r>
              <a:rPr lang="en-SG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require(vegan)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pcoa1=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capscale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(d3~1,distance="bray")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View results: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summary(pcoa1)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biplot(pcoa1)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803C8-70B1-4E9C-8E2E-B36D0479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9" y="5973539"/>
            <a:ext cx="2800741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3A18F-DAD6-4E9D-8BAF-21D45BBE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64" y="5784332"/>
            <a:ext cx="1971950" cy="190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4E698-BFE1-45DD-B5C3-AE1951FCE3F7}"/>
              </a:ext>
            </a:extLst>
          </p:cNvPr>
          <p:cNvSpPr txBox="1"/>
          <p:nvPr/>
        </p:nvSpPr>
        <p:spPr>
          <a:xfrm>
            <a:off x="8495579" y="2686941"/>
            <a:ext cx="305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disp</a:t>
            </a:r>
            <a:r>
              <a:rPr lang="en-US" dirty="0">
                <a:solidFill>
                  <a:srgbClr val="FF0000"/>
                </a:solidFill>
              </a:rPr>
              <a:t>&gt; and &lt;hp&gt; are the most important in both MDS axes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4447A-9145-B58D-D539-1DBAEDEE7EB8}"/>
              </a:ext>
            </a:extLst>
          </p:cNvPr>
          <p:cNvSpPr txBox="1"/>
          <p:nvPr/>
        </p:nvSpPr>
        <p:spPr>
          <a:xfrm>
            <a:off x="5800310" y="1504521"/>
            <a:ext cx="6207427" cy="934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Note: distances available are "bray" (the default), "</a:t>
            </a:r>
            <a:r>
              <a:rPr lang="en-SG" sz="1400" dirty="0" err="1">
                <a:solidFill>
                  <a:schemeClr val="accent1"/>
                </a:solidFill>
              </a:rPr>
              <a:t>manhattan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euclidean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canberra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kulczynski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jaccard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gower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altGower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morisita</a:t>
            </a:r>
            <a:r>
              <a:rPr lang="en-SG" sz="1400" dirty="0">
                <a:solidFill>
                  <a:schemeClr val="accent1"/>
                </a:solidFill>
              </a:rPr>
              <a:t>", "horn", "</a:t>
            </a:r>
            <a:r>
              <a:rPr lang="en-SG" sz="1400" dirty="0" err="1">
                <a:solidFill>
                  <a:schemeClr val="accent1"/>
                </a:solidFill>
              </a:rPr>
              <a:t>mountford</a:t>
            </a:r>
            <a:r>
              <a:rPr lang="en-SG" sz="1400" dirty="0">
                <a:solidFill>
                  <a:schemeClr val="accent1"/>
                </a:solidFill>
              </a:rPr>
              <a:t>", "</a:t>
            </a:r>
            <a:r>
              <a:rPr lang="en-SG" sz="1400" dirty="0" err="1">
                <a:solidFill>
                  <a:schemeClr val="accent1"/>
                </a:solidFill>
              </a:rPr>
              <a:t>raup</a:t>
            </a:r>
            <a:r>
              <a:rPr lang="en-SG" sz="1400" dirty="0">
                <a:solidFill>
                  <a:schemeClr val="accent1"/>
                </a:solidFill>
              </a:rPr>
              <a:t>" , "binomial" or "chao". If you choose “Euclidean”, it’s the same as a PCA. Use “bray” for abundance data. Use “</a:t>
            </a:r>
            <a:r>
              <a:rPr lang="en-SG" sz="1400" dirty="0" err="1">
                <a:solidFill>
                  <a:schemeClr val="accent1"/>
                </a:solidFill>
              </a:rPr>
              <a:t>jaccard</a:t>
            </a:r>
            <a:r>
              <a:rPr lang="en-SG" sz="1400" dirty="0">
                <a:solidFill>
                  <a:schemeClr val="accent1"/>
                </a:solidFill>
              </a:rPr>
              <a:t>” for presence/absence data.</a:t>
            </a:r>
          </a:p>
        </p:txBody>
      </p:sp>
    </p:spTree>
    <p:extLst>
      <p:ext uri="{BB962C8B-B14F-4D97-AF65-F5344CB8AC3E}">
        <p14:creationId xmlns:p14="http://schemas.microsoft.com/office/powerpoint/2010/main" val="181102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Non-metric Multidimensional Scaling (NMDS)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Indirect, unconstrained ordination for many types of data. </a:t>
            </a:r>
            <a:r>
              <a:rPr lang="en-SG" b="1" dirty="0"/>
              <a:t>Better for ordinal data</a:t>
            </a:r>
            <a:r>
              <a:rPr lang="en-SG" dirty="0"/>
              <a:t> (e.g. Likert scales). Uses ranks rather than actual data. Fits by trial and error (so you may get different results with successive runs).</a:t>
            </a:r>
          </a:p>
          <a:p>
            <a:pPr marL="0" indent="0">
              <a:buNone/>
            </a:pPr>
            <a:r>
              <a:rPr lang="en-SG" dirty="0"/>
              <a:t>Load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require(vegan)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varespec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#from vegan</a:t>
            </a:r>
          </a:p>
          <a:p>
            <a:pPr marL="0" indent="0">
              <a:buNone/>
            </a:pPr>
            <a:r>
              <a:rPr lang="en-SG" dirty="0"/>
              <a:t>Fit NMDS: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nmds1=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metaMDS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(comm=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varespec,k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=2,</a:t>
            </a:r>
            <a:b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distance="bray",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trymax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=100)</a:t>
            </a:r>
          </a:p>
          <a:p>
            <a:pPr marL="0" indent="0">
              <a:buNone/>
            </a:pPr>
            <a:r>
              <a:rPr lang="en-SG" dirty="0"/>
              <a:t>View results: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nmds1</a:t>
            </a:r>
          </a:p>
          <a:p>
            <a:pPr marL="0" indent="0">
              <a:buNone/>
            </a:pP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ordiplot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(nmds1,type="t")</a:t>
            </a:r>
          </a:p>
          <a:p>
            <a:pPr marL="0" indent="0">
              <a:buNone/>
            </a:pPr>
            <a:r>
              <a:rPr lang="en-SG" sz="1800" dirty="0"/>
              <a:t>For more plotting ideas, see: help(</a:t>
            </a:r>
            <a:r>
              <a:rPr lang="en-SG" sz="1800" dirty="0" err="1"/>
              <a:t>ordiplot</a:t>
            </a:r>
            <a:r>
              <a:rPr lang="en-SG" sz="1800" dirty="0"/>
              <a:t>),</a:t>
            </a:r>
            <a:br>
              <a:rPr lang="en-SG" sz="1800" dirty="0"/>
            </a:br>
            <a:r>
              <a:rPr lang="en-SG" sz="1800" dirty="0"/>
              <a:t> </a:t>
            </a:r>
            <a:r>
              <a:rPr lang="en-SG" sz="1800" dirty="0">
                <a:hlinkClick r:id="rId2"/>
              </a:rPr>
              <a:t>https://jonlefcheck.net/2012/10/24/nmds-tutorial-in-r/</a:t>
            </a:r>
            <a:r>
              <a:rPr lang="en-SG" sz="1800" dirty="0"/>
              <a:t> and</a:t>
            </a:r>
            <a:br>
              <a:rPr lang="en-SG" sz="1800" dirty="0"/>
            </a:br>
            <a:r>
              <a:rPr lang="en-SG" sz="1800" dirty="0"/>
              <a:t> </a:t>
            </a:r>
            <a:r>
              <a:rPr lang="en-SG" sz="1800" dirty="0">
                <a:hlinkClick r:id="rId3"/>
              </a:rPr>
              <a:t>https://jkzorz.github.io/2019/06/06/NMDS.html</a:t>
            </a:r>
            <a:r>
              <a:rPr lang="en-SG" sz="18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31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434D0-639A-48A0-AEFE-061507108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68" y="2157940"/>
            <a:ext cx="3543795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51359-AEC5-44DB-822B-2D62FDA4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68" y="1995992"/>
            <a:ext cx="1228896" cy="1619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285C6C-2BEE-48F6-86CA-994546213361}"/>
              </a:ext>
            </a:extLst>
          </p:cNvPr>
          <p:cNvCxnSpPr>
            <a:cxnSpLocks/>
          </p:cNvCxnSpPr>
          <p:nvPr/>
        </p:nvCxnSpPr>
        <p:spPr>
          <a:xfrm flipH="1">
            <a:off x="8045783" y="2371754"/>
            <a:ext cx="18599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C3A02-BAF3-43FC-A1AB-794D116C4EF0}"/>
              </a:ext>
            </a:extLst>
          </p:cNvPr>
          <p:cNvSpPr txBox="1"/>
          <p:nvPr/>
        </p:nvSpPr>
        <p:spPr>
          <a:xfrm>
            <a:off x="2643279" y="1991632"/>
            <a:ext cx="354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Iteration produced a solution. If you see: “No convergent solutions”, try increasing the “</a:t>
            </a:r>
            <a:r>
              <a:rPr lang="en-US" dirty="0" err="1">
                <a:solidFill>
                  <a:srgbClr val="FF0000"/>
                </a:solidFill>
              </a:rPr>
              <a:t>trymax</a:t>
            </a:r>
            <a:r>
              <a:rPr lang="en-US" dirty="0">
                <a:solidFill>
                  <a:srgbClr val="FF0000"/>
                </a:solidFill>
              </a:rPr>
              <a:t>” argument.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BA0C05-A20F-4D4B-8BD0-DC65A6C6A207}"/>
              </a:ext>
            </a:extLst>
          </p:cNvPr>
          <p:cNvCxnSpPr>
            <a:cxnSpLocks/>
          </p:cNvCxnSpPr>
          <p:nvPr/>
        </p:nvCxnSpPr>
        <p:spPr>
          <a:xfrm flipV="1">
            <a:off x="5969000" y="2279015"/>
            <a:ext cx="419735" cy="155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0795197-A03B-4AD0-AC93-E5915886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268" y="2468439"/>
            <a:ext cx="4327119" cy="43271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A09A4C-9AA1-4624-99A1-A2C006111A2F}"/>
              </a:ext>
            </a:extLst>
          </p:cNvPr>
          <p:cNvSpPr txBox="1"/>
          <p:nvPr/>
        </p:nvSpPr>
        <p:spPr>
          <a:xfrm>
            <a:off x="10406186" y="3766011"/>
            <a:ext cx="17948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By default, </a:t>
            </a:r>
            <a:r>
              <a:rPr lang="en-US" sz="1600" dirty="0" err="1">
                <a:solidFill>
                  <a:srgbClr val="FF0000"/>
                </a:solidFill>
              </a:rPr>
              <a:t>ordiplot</a:t>
            </a:r>
            <a:r>
              <a:rPr lang="en-US" sz="1600" dirty="0">
                <a:solidFill>
                  <a:srgbClr val="FF0000"/>
                </a:solidFill>
              </a:rPr>
              <a:t>() plots both columns in red (“species”) and rows in black (“sites”) from the dataset. To choose one, specify “display="species"” or “display="site"”.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61663-533A-40E7-BC12-698BD08DB41F}"/>
              </a:ext>
            </a:extLst>
          </p:cNvPr>
          <p:cNvCxnSpPr>
            <a:cxnSpLocks/>
          </p:cNvCxnSpPr>
          <p:nvPr/>
        </p:nvCxnSpPr>
        <p:spPr>
          <a:xfrm flipH="1" flipV="1">
            <a:off x="2282000" y="4451032"/>
            <a:ext cx="594365" cy="361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C6D4DB-F1DE-42BF-9DC0-A1D3AC943836}"/>
              </a:ext>
            </a:extLst>
          </p:cNvPr>
          <p:cNvSpPr txBox="1"/>
          <p:nvPr/>
        </p:nvSpPr>
        <p:spPr>
          <a:xfrm>
            <a:off x="2798854" y="4663680"/>
            <a:ext cx="291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Also many different distance measures available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ADAF0B-8C9C-DE3E-123D-8FC258D6F2F9}"/>
              </a:ext>
            </a:extLst>
          </p:cNvPr>
          <p:cNvCxnSpPr>
            <a:cxnSpLocks/>
          </p:cNvCxnSpPr>
          <p:nvPr/>
        </p:nvCxnSpPr>
        <p:spPr>
          <a:xfrm>
            <a:off x="4617409" y="3687417"/>
            <a:ext cx="0" cy="279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5CDEC7-1554-023C-A937-BE740ADC25FE}"/>
              </a:ext>
            </a:extLst>
          </p:cNvPr>
          <p:cNvSpPr txBox="1"/>
          <p:nvPr/>
        </p:nvSpPr>
        <p:spPr>
          <a:xfrm>
            <a:off x="3072275" y="3392806"/>
            <a:ext cx="320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Chooses number of dimensions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EFC4E-FBC0-4D62-BB53-62031C3B6C0E}"/>
              </a:ext>
            </a:extLst>
          </p:cNvPr>
          <p:cNvSpPr txBox="1"/>
          <p:nvPr/>
        </p:nvSpPr>
        <p:spPr>
          <a:xfrm>
            <a:off x="9825148" y="1711691"/>
            <a:ext cx="2394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Stress is an indication of how good the results are. Excellent: &lt;0.05. Good: &lt;0.1. OK: &lt;0.2. Poor: &gt;0.2. If your stress is too high, increase k in your NMDS.</a:t>
            </a:r>
          </a:p>
        </p:txBody>
      </p:sp>
    </p:spTree>
    <p:extLst>
      <p:ext uri="{BB962C8B-B14F-4D97-AF65-F5344CB8AC3E}">
        <p14:creationId xmlns:p14="http://schemas.microsoft.com/office/powerpoint/2010/main" val="288172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Correspondence Analysis (CA)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Unconstrained ordination for categorical data (chi-square distance). Assumes a unimodal relationship. Data should be in the form of a contingency table.</a:t>
            </a:r>
          </a:p>
          <a:p>
            <a:pPr marL="0" indent="0">
              <a:buNone/>
            </a:pPr>
            <a:r>
              <a:rPr lang="en-SG" dirty="0"/>
              <a:t>Load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FactoMineR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#for performing the analysis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factoextra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housetasks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#dataset from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factoextra</a:t>
            </a:r>
            <a:endParaRPr lang="en-SG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dirty="0"/>
              <a:t>Perform analysis: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ca1=CA(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housetasks,graph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=F)</a:t>
            </a:r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dirty="0"/>
              <a:t>View results: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summary(ca1)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plot(ca1)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32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EF9D9-3053-4D11-9879-3D2EEB81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922" y="3669209"/>
            <a:ext cx="3111662" cy="2109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221F6-B064-4A74-B87B-D8CFEF6C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22" y="5990424"/>
            <a:ext cx="3111662" cy="707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46DAF-EF5D-411E-9B11-393A350B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922" y="5848654"/>
            <a:ext cx="1124107" cy="152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EA2A7-A8D6-4B18-8262-58CF1BACB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288" y="2919200"/>
            <a:ext cx="3915714" cy="3915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785C68-3513-4269-8F5C-F7EAADC0DBEB}"/>
              </a:ext>
            </a:extLst>
          </p:cNvPr>
          <p:cNvSpPr txBox="1"/>
          <p:nvPr/>
        </p:nvSpPr>
        <p:spPr>
          <a:xfrm>
            <a:off x="8408505" y="1967501"/>
            <a:ext cx="356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Driving and repairs tend to be more similar to each other, and they tend to be done by the husband alone.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D6677-F446-42F8-A955-39033B6D54C8}"/>
              </a:ext>
            </a:extLst>
          </p:cNvPr>
          <p:cNvCxnSpPr>
            <a:cxnSpLocks/>
          </p:cNvCxnSpPr>
          <p:nvPr/>
        </p:nvCxnSpPr>
        <p:spPr>
          <a:xfrm flipH="1">
            <a:off x="10754360" y="2808593"/>
            <a:ext cx="94615" cy="720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E94416-0BE5-4F0C-AA8F-27E7D1F1D04D}"/>
              </a:ext>
            </a:extLst>
          </p:cNvPr>
          <p:cNvSpPr txBox="1"/>
          <p:nvPr/>
        </p:nvSpPr>
        <p:spPr>
          <a:xfrm>
            <a:off x="80285" y="6192801"/>
            <a:ext cx="4306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SG" sz="1200" dirty="0">
                <a:solidFill>
                  <a:schemeClr val="accent5">
                    <a:lumMod val="50000"/>
                  </a:schemeClr>
                </a:solidFill>
              </a:rPr>
              <a:t>For more: </a:t>
            </a:r>
            <a:r>
              <a:rPr lang="en-SG" sz="1200" dirty="0">
                <a:hlinkClick r:id="rId6"/>
              </a:rPr>
              <a:t>http://www.sthda.com/english/articles/31-principal-component-methods-in-r-practical-guide/113-ca-correspondence-analysis-in-r-essentials/</a:t>
            </a:r>
            <a:r>
              <a:rPr lang="en-SG" sz="1200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4245E7-E5B9-44AE-A091-B87BA84E94BA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4518660"/>
            <a:ext cx="377005" cy="456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5F4B47-A2A9-448D-BB4E-1D03594A87F6}"/>
              </a:ext>
            </a:extLst>
          </p:cNvPr>
          <p:cNvSpPr txBox="1"/>
          <p:nvPr/>
        </p:nvSpPr>
        <p:spPr>
          <a:xfrm>
            <a:off x="2756929" y="4856057"/>
            <a:ext cx="146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 to be a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40420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Constrained Ordination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RDA, CAP, CCA</a:t>
            </a:r>
          </a:p>
        </p:txBody>
      </p:sp>
    </p:spTree>
    <p:extLst>
      <p:ext uri="{BB962C8B-B14F-4D97-AF65-F5344CB8AC3E}">
        <p14:creationId xmlns:p14="http://schemas.microsoft.com/office/powerpoint/2010/main" val="1922582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Redundancy Analysis (RDA)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The </a:t>
            </a:r>
            <a:r>
              <a:rPr lang="en-SG" b="1" dirty="0"/>
              <a:t>constrained equivalent of PCA</a:t>
            </a:r>
            <a:r>
              <a:rPr lang="en-SG" dirty="0"/>
              <a:t>. The ordination is constrained by a dataset of explanatory variables (they determine the axes). Data interpretation is visual.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Load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require(vegan)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data(dune) #the matrix of response variables 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dune.env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#for the explanatory variables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Run RDA: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rda1=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(dune~Management+A1,data=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dune.env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plot(rda1)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plot(rda1,display=c("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34</a:t>
            </a:fld>
            <a:endParaRPr lang="en-SG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8651BB-502A-46FD-B4D5-C3D262CB0147}"/>
              </a:ext>
            </a:extLst>
          </p:cNvPr>
          <p:cNvCxnSpPr>
            <a:cxnSpLocks/>
          </p:cNvCxnSpPr>
          <p:nvPr/>
        </p:nvCxnSpPr>
        <p:spPr>
          <a:xfrm flipH="1">
            <a:off x="1624882" y="4389120"/>
            <a:ext cx="2967438" cy="145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82EA1E-4D15-00EB-A410-756B7819515E}"/>
              </a:ext>
            </a:extLst>
          </p:cNvPr>
          <p:cNvCxnSpPr>
            <a:cxnSpLocks/>
          </p:cNvCxnSpPr>
          <p:nvPr/>
        </p:nvCxnSpPr>
        <p:spPr>
          <a:xfrm flipH="1">
            <a:off x="3169920" y="4192360"/>
            <a:ext cx="1026850" cy="12056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03AEC0-8ADA-7DF6-06C8-3DB23CA2661C}"/>
              </a:ext>
            </a:extLst>
          </p:cNvPr>
          <p:cNvCxnSpPr>
            <a:cxnSpLocks/>
          </p:cNvCxnSpPr>
          <p:nvPr/>
        </p:nvCxnSpPr>
        <p:spPr>
          <a:xfrm flipH="1">
            <a:off x="4124960" y="4192359"/>
            <a:ext cx="83514" cy="12056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9B2EA26-0A62-025B-8F11-DFF03259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0" y="1912619"/>
            <a:ext cx="4533980" cy="412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5FD7B-8174-450A-A320-2792341F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40" y="5148785"/>
            <a:ext cx="1626900" cy="1626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7E9BEE-9B33-40C1-8886-0217536DE852}"/>
              </a:ext>
            </a:extLst>
          </p:cNvPr>
          <p:cNvCxnSpPr>
            <a:cxnSpLocks/>
          </p:cNvCxnSpPr>
          <p:nvPr/>
        </p:nvCxnSpPr>
        <p:spPr>
          <a:xfrm>
            <a:off x="6672798" y="4992898"/>
            <a:ext cx="144562" cy="294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360F57-BCD1-475F-8482-E8EB8106CCE1}"/>
              </a:ext>
            </a:extLst>
          </p:cNvPr>
          <p:cNvSpPr txBox="1"/>
          <p:nvPr/>
        </p:nvSpPr>
        <p:spPr>
          <a:xfrm>
            <a:off x="5261360" y="1739797"/>
            <a:ext cx="2967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unconstrained part of the analysis (columns in red and sites in black) does not seem to explain the data well.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DCDF2-2F65-41DB-A3CA-6C41CD706089}"/>
              </a:ext>
            </a:extLst>
          </p:cNvPr>
          <p:cNvSpPr txBox="1"/>
          <p:nvPr/>
        </p:nvSpPr>
        <p:spPr>
          <a:xfrm>
            <a:off x="4526531" y="4209859"/>
            <a:ext cx="3223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Default plot displays species in red (aka columns, “</a:t>
            </a:r>
            <a:r>
              <a:rPr lang="en-US" sz="1600" dirty="0" err="1">
                <a:solidFill>
                  <a:srgbClr val="FF0000"/>
                </a:solidFill>
              </a:rPr>
              <a:t>sp</a:t>
            </a:r>
            <a:r>
              <a:rPr lang="en-US" sz="1600" dirty="0">
                <a:solidFill>
                  <a:srgbClr val="FF0000"/>
                </a:solidFill>
              </a:rPr>
              <a:t>”), sites in black (aka rows, “</a:t>
            </a:r>
            <a:r>
              <a:rPr lang="en-US" sz="1600" dirty="0" err="1">
                <a:solidFill>
                  <a:srgbClr val="FF0000"/>
                </a:solidFill>
              </a:rPr>
              <a:t>wa</a:t>
            </a:r>
            <a:r>
              <a:rPr lang="en-US" sz="1600" dirty="0">
                <a:solidFill>
                  <a:srgbClr val="FF0000"/>
                </a:solidFill>
              </a:rPr>
              <a:t>”) and constraining variables in blue (“</a:t>
            </a:r>
            <a:r>
              <a:rPr lang="en-US" sz="1600" dirty="0" err="1">
                <a:solidFill>
                  <a:srgbClr val="FF0000"/>
                </a:solidFill>
              </a:rPr>
              <a:t>cn</a:t>
            </a:r>
            <a:r>
              <a:rPr lang="en-US" sz="1600" dirty="0">
                <a:solidFill>
                  <a:srgbClr val="FF0000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244339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434474-7BD3-40BE-B776-5D5498E3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51" y="435959"/>
            <a:ext cx="5988227" cy="5988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Redundancy Analysis (RDA)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>
                <a:cs typeface="Courier New" panose="02070309020205020404" pitchFamily="49" charset="0"/>
              </a:rPr>
              <a:t>Display results: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plot(rda1,display=c("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summary(rda1)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35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60F57-BCD1-475F-8482-E8EB8106CCE1}"/>
              </a:ext>
            </a:extLst>
          </p:cNvPr>
          <p:cNvSpPr txBox="1"/>
          <p:nvPr/>
        </p:nvSpPr>
        <p:spPr>
          <a:xfrm>
            <a:off x="5099568" y="355685"/>
            <a:ext cx="606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constraining variables (blue) do a good job of explaining the differences at the various sites (black)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42DDC8-12F9-77E3-611E-CA5A0527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3" y="2138680"/>
            <a:ext cx="4199265" cy="972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B351A-E957-C09A-006B-DF200ACBC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" y="3221998"/>
            <a:ext cx="1480175" cy="3346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01AC92-9FF8-19EE-DBA1-E7AC42E84E77}"/>
              </a:ext>
            </a:extLst>
          </p:cNvPr>
          <p:cNvCxnSpPr>
            <a:cxnSpLocks/>
          </p:cNvCxnSpPr>
          <p:nvPr/>
        </p:nvCxnSpPr>
        <p:spPr>
          <a:xfrm flipV="1">
            <a:off x="2810678" y="3111391"/>
            <a:ext cx="0" cy="328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47E4FC-524F-7542-FF81-4D186C8D4461}"/>
              </a:ext>
            </a:extLst>
          </p:cNvPr>
          <p:cNvSpPr txBox="1"/>
          <p:nvPr/>
        </p:nvSpPr>
        <p:spPr>
          <a:xfrm>
            <a:off x="2115687" y="3328371"/>
            <a:ext cx="3223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How much variation is captured by each RDA axis: these two in the plot are already displaying 80% of the variation in the whole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03B03-3C5C-F791-23F0-62A8D16560DE}"/>
              </a:ext>
            </a:extLst>
          </p:cNvPr>
          <p:cNvSpPr txBox="1"/>
          <p:nvPr/>
        </p:nvSpPr>
        <p:spPr>
          <a:xfrm>
            <a:off x="2369687" y="4952064"/>
            <a:ext cx="216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How important each site is in each RDA axis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EBE280-DB9C-CA26-8129-6EA647D40108}"/>
              </a:ext>
            </a:extLst>
          </p:cNvPr>
          <p:cNvCxnSpPr>
            <a:cxnSpLocks/>
          </p:cNvCxnSpPr>
          <p:nvPr/>
        </p:nvCxnSpPr>
        <p:spPr>
          <a:xfrm flipH="1" flipV="1">
            <a:off x="1914234" y="4945606"/>
            <a:ext cx="520082" cy="164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71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5E378D-3850-43ED-8941-893382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28" y="1879109"/>
            <a:ext cx="4903387" cy="490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Constrained Analysis on Principle Coordinates (CAP)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The </a:t>
            </a:r>
            <a:r>
              <a:rPr lang="en-SG" b="1" dirty="0"/>
              <a:t>constrained equivalent of </a:t>
            </a:r>
            <a:r>
              <a:rPr lang="en-SG" b="1" dirty="0" err="1"/>
              <a:t>PCoA</a:t>
            </a:r>
            <a:r>
              <a:rPr lang="en-SG" dirty="0"/>
              <a:t>. The ordination is constrained by a dataset of explanatory variables (they determine the axes). Data interpretation is visual.</a:t>
            </a:r>
          </a:p>
          <a:p>
            <a:pPr marL="0" indent="0">
              <a:buNone/>
            </a:pPr>
            <a:r>
              <a:rPr lang="en-SG" dirty="0"/>
              <a:t>Code is similar to previous. </a:t>
            </a:r>
          </a:p>
          <a:p>
            <a:pPr marL="0" indent="0">
              <a:buNone/>
            </a:pPr>
            <a:r>
              <a:rPr lang="en-SG" sz="2400" dirty="0"/>
              <a:t>- Same dataset as RDA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Run CAP: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cap1=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capscale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(dune~Management+A1,data=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dune.env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distance="bray")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Display results: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plot(cap1)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plot(cap1,display=c("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summary(cap1)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36</a:t>
            </a:fld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EC6B2-E261-4915-9229-855E0076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62" y="4997413"/>
            <a:ext cx="1785083" cy="17850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A93800-6DB4-4B0C-B35E-836F4CF6CCB9}"/>
              </a:ext>
            </a:extLst>
          </p:cNvPr>
          <p:cNvSpPr txBox="1"/>
          <p:nvPr/>
        </p:nvSpPr>
        <p:spPr>
          <a:xfrm>
            <a:off x="4374311" y="1639335"/>
            <a:ext cx="4580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Results are similar to previous, but the plot looks different because Bray-Curtis distance was used (instead of Euclidean).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unconstrained part of the analysis (red and black points in the small graph) similarly does not explain the data well. But the constraining variables (blue) do a good job of explaining the differences at the various sites (black)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A1CC-7184-24E4-D180-BAB29B1995FA}"/>
              </a:ext>
            </a:extLst>
          </p:cNvPr>
          <p:cNvSpPr txBox="1"/>
          <p:nvPr/>
        </p:nvSpPr>
        <p:spPr>
          <a:xfrm>
            <a:off x="2623687" y="4109038"/>
            <a:ext cx="3203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Recall in the </a:t>
            </a:r>
            <a:r>
              <a:rPr lang="en-US" sz="1600" dirty="0" err="1">
                <a:solidFill>
                  <a:schemeClr val="accent1"/>
                </a:solidFill>
              </a:rPr>
              <a:t>PCoA</a:t>
            </a:r>
            <a:r>
              <a:rPr lang="en-US" sz="1600" dirty="0">
                <a:solidFill>
                  <a:schemeClr val="accent1"/>
                </a:solidFill>
              </a:rPr>
              <a:t>, this part after the tilde is a “1” (reflecting the fact there are no explanatory variables in unconstrained ordination)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18C30B-2EB1-1330-B5CD-A3F361856993}"/>
              </a:ext>
            </a:extLst>
          </p:cNvPr>
          <p:cNvCxnSpPr>
            <a:cxnSpLocks/>
          </p:cNvCxnSpPr>
          <p:nvPr/>
        </p:nvCxnSpPr>
        <p:spPr>
          <a:xfrm flipV="1">
            <a:off x="3323307" y="3947659"/>
            <a:ext cx="0" cy="238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19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The </a:t>
            </a:r>
            <a:r>
              <a:rPr lang="en-SG" b="1" dirty="0"/>
              <a:t>constrained equivalent of CA</a:t>
            </a:r>
            <a:r>
              <a:rPr lang="en-SG" dirty="0"/>
              <a:t>. The ordination is constrained by a dataset of explanatory variables (they determine the axes). Data interpretation is visual.</a:t>
            </a:r>
          </a:p>
          <a:p>
            <a:pPr marL="0" indent="0">
              <a:buNone/>
            </a:pPr>
            <a:r>
              <a:rPr lang="en-SG" sz="2800" dirty="0"/>
              <a:t>Same dataset as CA: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housetasks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#response contingency table</a:t>
            </a:r>
          </a:p>
          <a:p>
            <a:pPr marL="0" indent="0">
              <a:buNone/>
            </a:pP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task.properties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physical=c(4,3,3,3,4,4,5,3,7,3,3,9,3),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math=c(F,F,F,F,F,F,T,T,F,T,T,F,F)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#additional explanatory variables for each task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Run CCA: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cca1=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housetasks~physical+math,data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task.properties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SG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Canonical Correspondence Analysis (CCA)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37</a:t>
            </a:fld>
            <a:endParaRPr lang="en-S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567B5-A6EC-1D25-2233-714D37C0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737" y="2046738"/>
            <a:ext cx="3176776" cy="13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0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Display results: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plot(cca1,display=c("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plot(cca1,display=c("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SG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SG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summary(cca1)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Canonical Correspondence Analysis (CCA)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38</a:t>
            </a:fld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C4960-FEBC-0628-B3CF-97E43391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80" y="2719485"/>
            <a:ext cx="4894476" cy="3878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95D28-FCD3-9C43-08CF-21D42BE3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59" y="2719485"/>
            <a:ext cx="4882410" cy="3878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BD1FC7-8EF5-4033-9583-FE6FE449361B}"/>
              </a:ext>
            </a:extLst>
          </p:cNvPr>
          <p:cNvSpPr txBox="1"/>
          <p:nvPr/>
        </p:nvSpPr>
        <p:spPr>
          <a:xfrm>
            <a:off x="365179" y="5162489"/>
            <a:ext cx="2226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explanatory variables can separate the different tasks quite well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52C9EA-E3E9-00C4-958A-252AE3CDD0B7}"/>
              </a:ext>
            </a:extLst>
          </p:cNvPr>
          <p:cNvCxnSpPr>
            <a:cxnSpLocks/>
          </p:cNvCxnSpPr>
          <p:nvPr/>
        </p:nvCxnSpPr>
        <p:spPr>
          <a:xfrm>
            <a:off x="5377070" y="1630017"/>
            <a:ext cx="1955910" cy="1179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11F4D-2E33-18D8-8149-52E57FAB9B9E}"/>
              </a:ext>
            </a:extLst>
          </p:cNvPr>
          <p:cNvCxnSpPr>
            <a:cxnSpLocks/>
          </p:cNvCxnSpPr>
          <p:nvPr/>
        </p:nvCxnSpPr>
        <p:spPr>
          <a:xfrm flipH="1">
            <a:off x="3789680" y="2067560"/>
            <a:ext cx="294640" cy="69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FDFB94-DA4D-9096-5D47-E8D96D71EAB3}"/>
              </a:ext>
            </a:extLst>
          </p:cNvPr>
          <p:cNvSpPr txBox="1"/>
          <p:nvPr/>
        </p:nvSpPr>
        <p:spPr>
          <a:xfrm>
            <a:off x="8325157" y="1403836"/>
            <a:ext cx="3756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constrained analysis suggest that:</a:t>
            </a:r>
          </a:p>
          <a:p>
            <a:r>
              <a:rPr lang="en-US" dirty="0">
                <a:solidFill>
                  <a:srgbClr val="FF0000"/>
                </a:solidFill>
              </a:rPr>
              <a:t>- husbands do tasks that are more physical; and </a:t>
            </a:r>
          </a:p>
          <a:p>
            <a:r>
              <a:rPr lang="en-US" dirty="0">
                <a:solidFill>
                  <a:srgbClr val="FF0000"/>
                </a:solidFill>
              </a:rPr>
              <a:t>- the couples jointly do tasks that require math</a:t>
            </a:r>
          </a:p>
        </p:txBody>
      </p:sp>
    </p:spTree>
    <p:extLst>
      <p:ext uri="{BB962C8B-B14F-4D97-AF65-F5344CB8AC3E}">
        <p14:creationId xmlns:p14="http://schemas.microsoft.com/office/powerpoint/2010/main" val="240697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“Linear Modelling”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MANOVA, PERMANOVA, MANCOVA, Multivariate GLM</a:t>
            </a:r>
          </a:p>
        </p:txBody>
      </p:sp>
    </p:spTree>
    <p:extLst>
      <p:ext uri="{BB962C8B-B14F-4D97-AF65-F5344CB8AC3E}">
        <p14:creationId xmlns:p14="http://schemas.microsoft.com/office/powerpoint/2010/main" val="34173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Generalised Additive Model</a:t>
            </a:r>
          </a:p>
        </p:txBody>
      </p:sp>
    </p:spTree>
    <p:extLst>
      <p:ext uri="{BB962C8B-B14F-4D97-AF65-F5344CB8AC3E}">
        <p14:creationId xmlns:p14="http://schemas.microsoft.com/office/powerpoint/2010/main" val="971681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“Linear modelling”-like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Explaining </a:t>
            </a:r>
            <a:r>
              <a:rPr lang="en-SG" u="sng" dirty="0"/>
              <a:t>more than 1 response variable</a:t>
            </a:r>
            <a:r>
              <a:rPr lang="en-SG" dirty="0"/>
              <a:t> (different types need different analyses) using </a:t>
            </a:r>
            <a:r>
              <a:rPr lang="en-SG" u="sng" dirty="0"/>
              <a:t>1 or more explanatory variables</a:t>
            </a:r>
            <a:r>
              <a:rPr lang="en-SG" dirty="0"/>
              <a:t> whilst accounting for the fact that the </a:t>
            </a:r>
            <a:r>
              <a:rPr lang="en-SG" u="sng" dirty="0"/>
              <a:t>response variables may also interact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Used to test a hypothesis, and therefore </a:t>
            </a:r>
            <a:r>
              <a:rPr lang="en-SG" b="1" dirty="0"/>
              <a:t>will produce p-values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Analyses available are usually extensions of univariate analyses, with similar requirements and assumptions:</a:t>
            </a:r>
          </a:p>
          <a:p>
            <a:pPr marL="0" indent="0">
              <a:buNone/>
            </a:pPr>
            <a:r>
              <a:rPr lang="en-SG" dirty="0"/>
              <a:t>	</a:t>
            </a:r>
            <a:r>
              <a:rPr lang="en-SG" u="sng" dirty="0"/>
              <a:t>Univariate basis</a:t>
            </a:r>
            <a:r>
              <a:rPr lang="en-SG" dirty="0"/>
              <a:t>		</a:t>
            </a:r>
            <a:r>
              <a:rPr lang="en-SG" u="sng" dirty="0"/>
              <a:t>Multivariate equivalent(s)</a:t>
            </a:r>
          </a:p>
          <a:p>
            <a:pPr marL="0" indent="0">
              <a:buNone/>
            </a:pPr>
            <a:r>
              <a:rPr lang="en-SG" dirty="0"/>
              <a:t>	ANOVA 		</a:t>
            </a:r>
            <a:r>
              <a:rPr lang="en-SG" dirty="0">
                <a:sym typeface="Wingdings" panose="05000000000000000000" pitchFamily="2" charset="2"/>
              </a:rPr>
              <a:t> 	MANOVA 		 	PERMANOVA</a:t>
            </a: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	ANCOVA 			MANCOVA</a:t>
            </a: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	GLM 			 	Multivariate GLM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40</a:t>
            </a:fld>
            <a:endParaRPr lang="en-SG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24E056-D2ED-ECC5-5976-096AC542B213}"/>
              </a:ext>
            </a:extLst>
          </p:cNvPr>
          <p:cNvCxnSpPr/>
          <p:nvPr/>
        </p:nvCxnSpPr>
        <p:spPr>
          <a:xfrm>
            <a:off x="2194560" y="5201920"/>
            <a:ext cx="248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10D84-1E03-F690-5F5D-95DC2A966C59}"/>
              </a:ext>
            </a:extLst>
          </p:cNvPr>
          <p:cNvCxnSpPr>
            <a:cxnSpLocks/>
          </p:cNvCxnSpPr>
          <p:nvPr/>
        </p:nvCxnSpPr>
        <p:spPr>
          <a:xfrm>
            <a:off x="6118722" y="5201920"/>
            <a:ext cx="2260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2641D-E75D-5482-EA59-9FC4FD71CCD6}"/>
              </a:ext>
            </a:extLst>
          </p:cNvPr>
          <p:cNvCxnSpPr/>
          <p:nvPr/>
        </p:nvCxnSpPr>
        <p:spPr>
          <a:xfrm>
            <a:off x="2377360" y="5727700"/>
            <a:ext cx="2321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3C2F6B-CD47-9449-8115-233B0237BEDC}"/>
              </a:ext>
            </a:extLst>
          </p:cNvPr>
          <p:cNvCxnSpPr/>
          <p:nvPr/>
        </p:nvCxnSpPr>
        <p:spPr>
          <a:xfrm>
            <a:off x="1824893" y="6225540"/>
            <a:ext cx="2837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6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ANOVA (MANOVA)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7366729" cy="607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Explaining &gt; 1 </a:t>
            </a:r>
            <a:r>
              <a:rPr lang="en-SG" b="1" dirty="0"/>
              <a:t>normal continuous response </a:t>
            </a:r>
            <a:r>
              <a:rPr lang="en-SG" dirty="0"/>
              <a:t>variable using ≥1 </a:t>
            </a:r>
            <a:r>
              <a:rPr lang="en-SG" u="sng" dirty="0"/>
              <a:t>categorical</a:t>
            </a:r>
            <a:r>
              <a:rPr lang="en-SG" dirty="0"/>
              <a:t> variables.</a:t>
            </a:r>
          </a:p>
          <a:p>
            <a:pPr marL="0" indent="0">
              <a:buNone/>
            </a:pPr>
            <a:r>
              <a:rPr lang="en-SG" dirty="0"/>
              <a:t>Assumptions: similar to ANOVA.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Load dataset – teaching &lt;Method&gt; to explain student &lt;Test&gt; scores and &lt;</a:t>
            </a:r>
            <a:r>
              <a:rPr lang="en-SG" dirty="0" err="1"/>
              <a:t>Satistfaction</a:t>
            </a:r>
            <a:r>
              <a:rPr lang="en-SG" dirty="0"/>
              <a:t>&gt;: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d4=read.csv("testScores.csv")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Perform MANOVA: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manova1=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manova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Test,Satisfaction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)~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Method,data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=d4)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summary(manova1)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Note: cannot simplify using update().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41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26531-22E0-4FF1-BDDC-DEC7BFEF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107219"/>
            <a:ext cx="2253902" cy="225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37730-F4FF-4C29-B370-1418ABC5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26" y="107219"/>
            <a:ext cx="2253902" cy="2253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1B51-B80A-4FCA-826F-904CE86C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312" y="2435962"/>
            <a:ext cx="4405216" cy="440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05D2AC-20F0-45DA-BFE0-AD2C1603FCAA}"/>
              </a:ext>
            </a:extLst>
          </p:cNvPr>
          <p:cNvSpPr txBox="1"/>
          <p:nvPr/>
        </p:nvSpPr>
        <p:spPr>
          <a:xfrm>
            <a:off x="9646920" y="6567715"/>
            <a:ext cx="28390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800"/>
              <a:t>Source: statisticsbyjim</a:t>
            </a:r>
            <a:r>
              <a:rPr lang="en-SG" sz="800" dirty="0"/>
              <a:t>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1EE5A-0B5B-4455-A8DB-A30E03CF3BBA}"/>
              </a:ext>
            </a:extLst>
          </p:cNvPr>
          <p:cNvSpPr txBox="1"/>
          <p:nvPr/>
        </p:nvSpPr>
        <p:spPr>
          <a:xfrm>
            <a:off x="4744900" y="3317751"/>
            <a:ext cx="4968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When plotted together, it can be seen that: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i</a:t>
            </a:r>
            <a:r>
              <a:rPr lang="en-US" sz="1600" dirty="0">
                <a:solidFill>
                  <a:srgbClr val="FF0000"/>
                </a:solidFill>
              </a:rPr>
              <a:t>) &lt;Test&gt; scores and &lt;Satisfaction&gt; are correlated; and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ii) the &lt;Test&gt; scores for Method &lt;3&gt; are higher than Methods 1 &amp; 2 for a given &lt;Satisfaction&gt;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A3996-2EED-4A08-9A1E-57B94BDCB911}"/>
              </a:ext>
            </a:extLst>
          </p:cNvPr>
          <p:cNvSpPr txBox="1"/>
          <p:nvPr/>
        </p:nvSpPr>
        <p:spPr>
          <a:xfrm>
            <a:off x="10722577" y="5354152"/>
            <a:ext cx="90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Method 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Method 2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Method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CF8C77-6F0A-4083-9E31-4CF9054CF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037" y="5201682"/>
            <a:ext cx="4643591" cy="866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4FF15-6F98-4FAF-BFF4-3A56FAA0D176}"/>
              </a:ext>
            </a:extLst>
          </p:cNvPr>
          <p:cNvSpPr txBox="1"/>
          <p:nvPr/>
        </p:nvSpPr>
        <p:spPr>
          <a:xfrm>
            <a:off x="4744900" y="1458653"/>
            <a:ext cx="3244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Each dependent variable does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not seem to vary much amongst teaching methods. Individually, we would expect a non-significant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D10DA-B56F-E124-1F47-AEF576C418A1}"/>
              </a:ext>
            </a:extLst>
          </p:cNvPr>
          <p:cNvSpPr txBox="1"/>
          <p:nvPr/>
        </p:nvSpPr>
        <p:spPr>
          <a:xfrm>
            <a:off x="7144756" y="76328"/>
            <a:ext cx="119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Test scores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A456C-524B-A2E9-1CB7-6F04C0369325}"/>
              </a:ext>
            </a:extLst>
          </p:cNvPr>
          <p:cNvSpPr txBox="1"/>
          <p:nvPr/>
        </p:nvSpPr>
        <p:spPr>
          <a:xfrm>
            <a:off x="9555036" y="76328"/>
            <a:ext cx="1653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Student satisfaction</a:t>
            </a:r>
          </a:p>
        </p:txBody>
      </p:sp>
    </p:spTree>
    <p:extLst>
      <p:ext uri="{BB962C8B-B14F-4D97-AF65-F5344CB8AC3E}">
        <p14:creationId xmlns:p14="http://schemas.microsoft.com/office/powerpoint/2010/main" val="168496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Permutational MANOVA (PERMANOVA)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b="1" dirty="0"/>
              <a:t>Any response variable </a:t>
            </a:r>
            <a:r>
              <a:rPr lang="en-SG" dirty="0"/>
              <a:t>type, one or more </a:t>
            </a:r>
            <a:r>
              <a:rPr lang="en-SG" u="sng" dirty="0"/>
              <a:t>categorical</a:t>
            </a:r>
            <a:r>
              <a:rPr lang="en-SG" dirty="0"/>
              <a:t> explanatory variables. Tests many permutations of the data (i.e. rearranges them over and over again) and sees how many result in an increase or decrease in the measured “correlation”.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Assumptions:</a:t>
            </a:r>
          </a:p>
          <a:p>
            <a:pPr marL="0" indent="0">
              <a:buNone/>
            </a:pPr>
            <a:r>
              <a:rPr lang="en-SG" sz="2400" dirty="0"/>
              <a:t>- Assumes objects in the datasets are exchangeable (i.e. are independent and have similar amounts of dispersion), e.g. if the values are very different, you may have to scale them first</a:t>
            </a:r>
          </a:p>
          <a:p>
            <a:pPr marL="0" indent="0">
              <a:buNone/>
            </a:pPr>
            <a:r>
              <a:rPr lang="en-SG" sz="2400" dirty="0"/>
              <a:t>- Does not assume any distribution; is insensitive to multicollinearity; allows for multiple variables; is insensitive to data with many zeros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sz="1800" dirty="0"/>
              <a:t>Note: ANOSIM does something similar (although slightly different) but can only take 1 categorical variable, so I do not cover it. You can learn about it here: </a:t>
            </a:r>
            <a:r>
              <a:rPr lang="en-SG" sz="1800" dirty="0">
                <a:hlinkClick r:id="rId2"/>
              </a:rPr>
              <a:t>https://jkzorz.github.io/2019/06/11/ANOSIM-test.html</a:t>
            </a:r>
            <a:r>
              <a:rPr lang="en-SG" sz="1800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4590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Permutational MANOVA (PERMANOVA)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Load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require(vegan)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data(dune) #the response variables, counts of different plant species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dune.env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#contains explanatory variables &lt;Management&gt; and &lt;Moisture&gt;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Perform analysis: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perm1=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adonis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dune~Management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Moisture,data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dune.env,method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euclidean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perm1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Continue to simplify manually </a:t>
            </a:r>
            <a:br>
              <a:rPr lang="en-SG" dirty="0"/>
            </a:br>
            <a:r>
              <a:rPr lang="en-SG" dirty="0"/>
              <a:t>according to what we have learnt </a:t>
            </a:r>
            <a:br>
              <a:rPr lang="en-SG" dirty="0"/>
            </a:br>
            <a:r>
              <a:rPr lang="en-SG" dirty="0"/>
              <a:t>(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update()</a:t>
            </a:r>
            <a:r>
              <a:rPr lang="en-SG" dirty="0"/>
              <a:t> works!)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43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C9584-B7CC-E800-A776-8AF7F350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06" y="4001979"/>
            <a:ext cx="6349750" cy="23802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9B7948-2CBB-B026-21A3-3CCB82D8A708}"/>
              </a:ext>
            </a:extLst>
          </p:cNvPr>
          <p:cNvCxnSpPr>
            <a:cxnSpLocks/>
          </p:cNvCxnSpPr>
          <p:nvPr/>
        </p:nvCxnSpPr>
        <p:spPr>
          <a:xfrm>
            <a:off x="8916933" y="3241040"/>
            <a:ext cx="0" cy="323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40164F-7D7E-2BE8-D82F-ED1758FA599E}"/>
              </a:ext>
            </a:extLst>
          </p:cNvPr>
          <p:cNvSpPr txBox="1"/>
          <p:nvPr/>
        </p:nvSpPr>
        <p:spPr>
          <a:xfrm>
            <a:off x="7308106" y="2404516"/>
            <a:ext cx="3481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to choose the correct type of distance for your response variables (Google is your friend)</a:t>
            </a:r>
          </a:p>
        </p:txBody>
      </p:sp>
    </p:spTree>
    <p:extLst>
      <p:ext uri="{BB962C8B-B14F-4D97-AF65-F5344CB8AC3E}">
        <p14:creationId xmlns:p14="http://schemas.microsoft.com/office/powerpoint/2010/main" val="61181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ANCOVA (MANCOVA)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6607697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Explaining &gt; 1 </a:t>
            </a:r>
            <a:r>
              <a:rPr lang="en-SG" b="1" dirty="0"/>
              <a:t>normal continuous variable </a:t>
            </a:r>
            <a:r>
              <a:rPr lang="en-SG" dirty="0"/>
              <a:t>using one or more </a:t>
            </a:r>
            <a:r>
              <a:rPr lang="en-SG" u="sng" dirty="0"/>
              <a:t>categorical and/or continuous</a:t>
            </a:r>
            <a:r>
              <a:rPr lang="en-SG" dirty="0"/>
              <a:t> variables.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Run a MANCOVA using the </a:t>
            </a:r>
            <a:r>
              <a:rPr lang="en-SG" dirty="0" err="1"/>
              <a:t>mtcars</a:t>
            </a:r>
            <a:r>
              <a:rPr lang="en-SG" dirty="0"/>
              <a:t>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jmv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mancova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mtcars,deps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=vars(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qsec,hp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 factors=vars(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am,vs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=vars(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drat,mpg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man1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No need to simplify, just use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44</a:t>
            </a:fld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622B4-6419-4D83-A04A-E66CB4DD2BE3}"/>
              </a:ext>
            </a:extLst>
          </p:cNvPr>
          <p:cNvSpPr txBox="1"/>
          <p:nvPr/>
        </p:nvSpPr>
        <p:spPr>
          <a:xfrm>
            <a:off x="1281984" y="4149777"/>
            <a:ext cx="231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Categorical (“factor”) explanatory variables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1FD21F-7E53-4EA6-AA80-2BB349D55BAE}"/>
              </a:ext>
            </a:extLst>
          </p:cNvPr>
          <p:cNvCxnSpPr>
            <a:cxnSpLocks/>
          </p:cNvCxnSpPr>
          <p:nvPr/>
        </p:nvCxnSpPr>
        <p:spPr>
          <a:xfrm flipH="1" flipV="1">
            <a:off x="1193800" y="4022092"/>
            <a:ext cx="208280" cy="23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ADB338-F3D2-496F-B845-BCB64C32038F}"/>
              </a:ext>
            </a:extLst>
          </p:cNvPr>
          <p:cNvCxnSpPr>
            <a:cxnSpLocks/>
          </p:cNvCxnSpPr>
          <p:nvPr/>
        </p:nvCxnSpPr>
        <p:spPr>
          <a:xfrm flipH="1" flipV="1">
            <a:off x="3681984" y="4022092"/>
            <a:ext cx="180822" cy="282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B33BF3-AADE-4F7A-A326-6A8B3526D953}"/>
              </a:ext>
            </a:extLst>
          </p:cNvPr>
          <p:cNvSpPr txBox="1"/>
          <p:nvPr/>
        </p:nvSpPr>
        <p:spPr>
          <a:xfrm>
            <a:off x="3759307" y="4195768"/>
            <a:ext cx="279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Continuous (“covariates”) explanatory variables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3B676F-AD93-4DF4-B485-37DEC6726DAF}"/>
              </a:ext>
            </a:extLst>
          </p:cNvPr>
          <p:cNvCxnSpPr>
            <a:cxnSpLocks/>
          </p:cNvCxnSpPr>
          <p:nvPr/>
        </p:nvCxnSpPr>
        <p:spPr>
          <a:xfrm>
            <a:off x="3592587" y="3305175"/>
            <a:ext cx="0" cy="262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65E457-F8CD-429F-ADF3-F56883F17963}"/>
              </a:ext>
            </a:extLst>
          </p:cNvPr>
          <p:cNvSpPr txBox="1"/>
          <p:nvPr/>
        </p:nvSpPr>
        <p:spPr>
          <a:xfrm>
            <a:off x="2995291" y="3013802"/>
            <a:ext cx="341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Response (“dependent”) variables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1E8846-753A-48E6-98CA-91CEB05A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566107"/>
            <a:ext cx="5378754" cy="4000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7AD94C-D10E-4FF1-8C26-E52A89A3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4553896"/>
            <a:ext cx="5378754" cy="164097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E9B6C7-4CF3-412E-8CBF-9A0EF5461E34}"/>
              </a:ext>
            </a:extLst>
          </p:cNvPr>
          <p:cNvCxnSpPr>
            <a:cxnSpLocks/>
          </p:cNvCxnSpPr>
          <p:nvPr/>
        </p:nvCxnSpPr>
        <p:spPr>
          <a:xfrm>
            <a:off x="8033936" y="566107"/>
            <a:ext cx="0" cy="983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E3B69-7982-4098-BF40-BAE247C84580}"/>
              </a:ext>
            </a:extLst>
          </p:cNvPr>
          <p:cNvSpPr txBox="1"/>
          <p:nvPr/>
        </p:nvSpPr>
        <p:spPr>
          <a:xfrm>
            <a:off x="4452732" y="15237"/>
            <a:ext cx="475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ways of calculating significance. Pillai’s trace is usually considered the most reliable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5C8550-7315-4D88-B00A-7A9CAAE65A08}"/>
              </a:ext>
            </a:extLst>
          </p:cNvPr>
          <p:cNvCxnSpPr>
            <a:cxnSpLocks/>
          </p:cNvCxnSpPr>
          <p:nvPr/>
        </p:nvCxnSpPr>
        <p:spPr>
          <a:xfrm flipV="1">
            <a:off x="10913996" y="5878184"/>
            <a:ext cx="535334" cy="36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76BA41-2603-4F15-8752-CB8DDC221B90}"/>
              </a:ext>
            </a:extLst>
          </p:cNvPr>
          <p:cNvSpPr txBox="1"/>
          <p:nvPr/>
        </p:nvSpPr>
        <p:spPr>
          <a:xfrm>
            <a:off x="5883965" y="6122803"/>
            <a:ext cx="56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at each response variable individually: &lt;mpg&gt; has a significant effect on &lt;hp&gt; but not on &lt;</a:t>
            </a:r>
            <a:r>
              <a:rPr lang="en-US" dirty="0" err="1">
                <a:solidFill>
                  <a:srgbClr val="FF0000"/>
                </a:solidFill>
              </a:rPr>
              <a:t>qsec</a:t>
            </a:r>
            <a:r>
              <a:rPr lang="en-US" dirty="0">
                <a:solidFill>
                  <a:srgbClr val="FF0000"/>
                </a:solidFill>
              </a:rPr>
              <a:t>&gt; (marginally)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A3F41-32BF-4DE0-8886-F5B4F9A4D5BA}"/>
              </a:ext>
            </a:extLst>
          </p:cNvPr>
          <p:cNvSpPr/>
          <p:nvPr/>
        </p:nvSpPr>
        <p:spPr>
          <a:xfrm>
            <a:off x="11468380" y="5714131"/>
            <a:ext cx="462225" cy="8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186A62-0305-409B-A7EF-FE0671B2CF9A}"/>
              </a:ext>
            </a:extLst>
          </p:cNvPr>
          <p:cNvSpPr/>
          <p:nvPr/>
        </p:nvSpPr>
        <p:spPr>
          <a:xfrm>
            <a:off x="11468380" y="5819361"/>
            <a:ext cx="462225" cy="8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582C25-F528-E478-967C-22E7BA33CA80}"/>
              </a:ext>
            </a:extLst>
          </p:cNvPr>
          <p:cNvSpPr txBox="1"/>
          <p:nvPr/>
        </p:nvSpPr>
        <p:spPr>
          <a:xfrm>
            <a:off x="8897912" y="447775"/>
            <a:ext cx="324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&lt;am&gt; has a significant effect on both &lt;</a:t>
            </a:r>
            <a:r>
              <a:rPr lang="en-US" dirty="0" err="1">
                <a:solidFill>
                  <a:srgbClr val="FF0000"/>
                </a:solidFill>
              </a:rPr>
              <a:t>qsec</a:t>
            </a:r>
            <a:r>
              <a:rPr lang="en-US" dirty="0">
                <a:solidFill>
                  <a:srgbClr val="FF0000"/>
                </a:solidFill>
              </a:rPr>
              <a:t>&gt; and &lt;hp&gt; together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70E845-F051-7DB3-6A9B-3C1D5338E5AC}"/>
              </a:ext>
            </a:extLst>
          </p:cNvPr>
          <p:cNvSpPr/>
          <p:nvPr/>
        </p:nvSpPr>
        <p:spPr>
          <a:xfrm>
            <a:off x="11325880" y="1553210"/>
            <a:ext cx="576240" cy="8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D18B6F-B371-DD5E-33D5-B420FC236594}"/>
              </a:ext>
            </a:extLst>
          </p:cNvPr>
          <p:cNvCxnSpPr>
            <a:cxnSpLocks/>
          </p:cNvCxnSpPr>
          <p:nvPr/>
        </p:nvCxnSpPr>
        <p:spPr>
          <a:xfrm>
            <a:off x="11468380" y="1002030"/>
            <a:ext cx="0" cy="531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C2B13E-E899-3E19-B8E6-4936DE943E65}"/>
              </a:ext>
            </a:extLst>
          </p:cNvPr>
          <p:cNvSpPr txBox="1"/>
          <p:nvPr/>
        </p:nvSpPr>
        <p:spPr>
          <a:xfrm>
            <a:off x="97486" y="6045788"/>
            <a:ext cx="2795829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PERMANCOVA is not available in R (have to use PRIMER), you can use multivariate GLM instead.</a:t>
            </a:r>
          </a:p>
        </p:txBody>
      </p:sp>
    </p:spTree>
    <p:extLst>
      <p:ext uri="{BB962C8B-B14F-4D97-AF65-F5344CB8AC3E}">
        <p14:creationId xmlns:p14="http://schemas.microsoft.com/office/powerpoint/2010/main" val="2226469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2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To </a:t>
            </a:r>
            <a:r>
              <a:rPr lang="en-SG" u="sng" dirty="0"/>
              <a:t>more than one response variable</a:t>
            </a:r>
            <a:r>
              <a:rPr lang="en-SG" dirty="0"/>
              <a:t> of </a:t>
            </a:r>
            <a:r>
              <a:rPr lang="en-SG" u="sng" dirty="0"/>
              <a:t>various types</a:t>
            </a:r>
            <a:r>
              <a:rPr lang="en-SG" dirty="0"/>
              <a:t> (must be the same type within the analysis) using </a:t>
            </a:r>
            <a:r>
              <a:rPr lang="en-SG" u="sng" dirty="0"/>
              <a:t>one or more categorical and/or continuous explanatory variables</a:t>
            </a:r>
            <a:r>
              <a:rPr lang="en-SG" dirty="0"/>
              <a:t>. No random effects.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Load dataset: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mvabund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#also needed for the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manyglm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function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data(spider) #a List with 2 datasets in it: “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abund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and “x”</a:t>
            </a:r>
          </a:p>
          <a:p>
            <a:pPr marL="0" indent="0">
              <a:buNone/>
            </a:pPr>
            <a:endParaRPr lang="en-SG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SG" dirty="0">
                <a:cs typeface="Courier New" panose="02070309020205020404" pitchFamily="49" charset="0"/>
              </a:rPr>
              <a:t>Response variables: counts of 12 different spiders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spider$abund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#must be matrix</a:t>
            </a:r>
          </a:p>
          <a:p>
            <a:pPr marL="0" indent="0">
              <a:buNone/>
            </a:pPr>
            <a:endParaRPr lang="en-SG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SG" dirty="0">
                <a:cs typeface="Courier New" panose="02070309020205020404" pitchFamily="49" charset="0"/>
              </a:rPr>
              <a:t>Explanatory variables: 6 environmental variables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spider$x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#must be 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 use the variables in it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16604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2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Perform the multivariate GLM: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manyglm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Y~soil.dry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reflection+fallen.leaves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moss,data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=X, family="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summary(mod1) #for simplification (according to what we’ve learnt)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Check for heteroscedasticity: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plot(mod1)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Interpretation of results is usually done visually, by plotting the different groupings with different colours (e.g. using a PCA and grouping based on the levels in the significant explanatory variables). It gets complicated!</a:t>
            </a:r>
          </a:p>
          <a:p>
            <a:pPr marL="0" indent="0">
              <a:buNone/>
            </a:pPr>
            <a:r>
              <a:rPr lang="en-SG" sz="2400" dirty="0"/>
              <a:t>- For more info (very well written), see: help(</a:t>
            </a:r>
            <a:r>
              <a:rPr lang="en-SG" sz="2400" dirty="0" err="1"/>
              <a:t>manyglm</a:t>
            </a:r>
            <a:r>
              <a:rPr lang="en-SG" sz="2400" dirty="0"/>
              <a:t>).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dirty="0"/>
              <a:t>Note: To fit Gaussian errors, use </a:t>
            </a:r>
            <a:r>
              <a:rPr lang="en-SG" dirty="0" err="1"/>
              <a:t>manylm</a:t>
            </a:r>
            <a:r>
              <a:rPr lang="en-SG" dirty="0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46</a:t>
            </a:fld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2B3EB7-3E46-49BA-A32B-63CE376202BC}"/>
              </a:ext>
            </a:extLst>
          </p:cNvPr>
          <p:cNvCxnSpPr>
            <a:cxnSpLocks/>
          </p:cNvCxnSpPr>
          <p:nvPr/>
        </p:nvCxnSpPr>
        <p:spPr>
          <a:xfrm flipH="1">
            <a:off x="2247863" y="599472"/>
            <a:ext cx="548677" cy="749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1DDDB4-A331-4091-A139-CA762473FAB3}"/>
              </a:ext>
            </a:extLst>
          </p:cNvPr>
          <p:cNvSpPr txBox="1"/>
          <p:nvPr/>
        </p:nvSpPr>
        <p:spPr>
          <a:xfrm>
            <a:off x="2510729" y="302402"/>
            <a:ext cx="32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 of response variables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FECC0-CC1F-4B35-84E3-185BD5D9F8C6}"/>
              </a:ext>
            </a:extLst>
          </p:cNvPr>
          <p:cNvCxnSpPr>
            <a:cxnSpLocks/>
          </p:cNvCxnSpPr>
          <p:nvPr/>
        </p:nvCxnSpPr>
        <p:spPr>
          <a:xfrm flipH="1">
            <a:off x="2532187" y="1754127"/>
            <a:ext cx="77517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BABB03-1457-40E1-9393-649E3B4DBEDC}"/>
              </a:ext>
            </a:extLst>
          </p:cNvPr>
          <p:cNvSpPr txBox="1"/>
          <p:nvPr/>
        </p:nvSpPr>
        <p:spPr>
          <a:xfrm>
            <a:off x="10229286" y="1577485"/>
            <a:ext cx="2039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the error distribution based on the same rules in GLM. Default is negative binomial. Note: no “quasi” distributions yet.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6D084-C85D-4AD7-9A4A-7E3EF984E776}"/>
              </a:ext>
            </a:extLst>
          </p:cNvPr>
          <p:cNvCxnSpPr>
            <a:cxnSpLocks/>
          </p:cNvCxnSpPr>
          <p:nvPr/>
        </p:nvCxnSpPr>
        <p:spPr>
          <a:xfrm flipH="1">
            <a:off x="7317001" y="878008"/>
            <a:ext cx="472761" cy="470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078284-D1C8-4D2C-990A-F1916343E1AA}"/>
              </a:ext>
            </a:extLst>
          </p:cNvPr>
          <p:cNvSpPr txBox="1"/>
          <p:nvPr/>
        </p:nvSpPr>
        <p:spPr>
          <a:xfrm>
            <a:off x="7503965" y="309047"/>
            <a:ext cx="428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Explanatory variables from the X </a:t>
            </a:r>
            <a:r>
              <a:rPr lang="en-US" dirty="0" err="1">
                <a:solidFill>
                  <a:srgbClr val="FF0000"/>
                </a:solidFill>
              </a:rPr>
              <a:t>dataframe</a:t>
            </a:r>
            <a:r>
              <a:rPr lang="en-US" dirty="0">
                <a:solidFill>
                  <a:srgbClr val="FF0000"/>
                </a:solidFill>
              </a:rPr>
              <a:t>, can take interactions and nesting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98F091-B9DB-4428-9DA2-3D08F07B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10" y="2280072"/>
            <a:ext cx="4490192" cy="1729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FC854-8C9B-3FC1-77F8-F30656EA67FA}"/>
              </a:ext>
            </a:extLst>
          </p:cNvPr>
          <p:cNvSpPr txBox="1"/>
          <p:nvPr/>
        </p:nvSpPr>
        <p:spPr>
          <a:xfrm>
            <a:off x="8419467" y="5573726"/>
            <a:ext cx="3663255" cy="934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Note: although it is possible to use AIC() to compare different models (e.g. for simplification), I personally find the results to be unreliable so I currently don’t suggest you use it.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2ACE89-DB27-9E99-8989-69EF1D404717}"/>
              </a:ext>
            </a:extLst>
          </p:cNvPr>
          <p:cNvCxnSpPr>
            <a:cxnSpLocks/>
          </p:cNvCxnSpPr>
          <p:nvPr/>
        </p:nvCxnSpPr>
        <p:spPr>
          <a:xfrm>
            <a:off x="5512011" y="2779259"/>
            <a:ext cx="156516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1F8ACB-2301-6EE0-6E8D-ADC112498F31}"/>
              </a:ext>
            </a:extLst>
          </p:cNvPr>
          <p:cNvSpPr txBox="1"/>
          <p:nvPr/>
        </p:nvSpPr>
        <p:spPr>
          <a:xfrm>
            <a:off x="4582571" y="2317594"/>
            <a:ext cx="1168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Used to calculate p-value</a:t>
            </a:r>
          </a:p>
        </p:txBody>
      </p:sp>
    </p:spTree>
    <p:extLst>
      <p:ext uri="{BB962C8B-B14F-4D97-AF65-F5344CB8AC3E}">
        <p14:creationId xmlns:p14="http://schemas.microsoft.com/office/powerpoint/2010/main" val="352046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SG" dirty="0"/>
            </a:br>
            <a:r>
              <a:rPr lang="en-SG" dirty="0"/>
              <a:t>Bayesian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 (very) gentle introduction from my viewpoint</a:t>
            </a:r>
          </a:p>
        </p:txBody>
      </p:sp>
    </p:spTree>
    <p:extLst>
      <p:ext uri="{BB962C8B-B14F-4D97-AF65-F5344CB8AC3E}">
        <p14:creationId xmlns:p14="http://schemas.microsoft.com/office/powerpoint/2010/main" val="3772947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re you Bayesian or Frequentist?">
            <a:hlinkClick r:id="" action="ppaction://media"/>
            <a:extLst>
              <a:ext uri="{FF2B5EF4-FFF2-40B4-BE49-F238E27FC236}">
                <a16:creationId xmlns:a16="http://schemas.microsoft.com/office/drawing/2014/main" id="{033AF969-8AD2-4887-B0EC-8ED946F55A4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8355"/>
            <a:ext cx="12192000" cy="68881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48</a:t>
            </a:fld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CA468-F175-44DD-9F4C-56B1CC35A841}"/>
              </a:ext>
            </a:extLst>
          </p:cNvPr>
          <p:cNvSpPr txBox="1"/>
          <p:nvPr/>
        </p:nvSpPr>
        <p:spPr>
          <a:xfrm>
            <a:off x="0" y="6562646"/>
            <a:ext cx="6385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https://www.youtube.com/watch?v=GEFxFVESQXc</a:t>
            </a:r>
          </a:p>
        </p:txBody>
      </p:sp>
    </p:spTree>
    <p:extLst>
      <p:ext uri="{BB962C8B-B14F-4D97-AF65-F5344CB8AC3E}">
        <p14:creationId xmlns:p14="http://schemas.microsoft.com/office/powerpoint/2010/main" val="214505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Frequentist viewpoint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experiments, we assume that the data follow a given distribution, then we gauge </a:t>
                </a:r>
                <a:r>
                  <a:rPr lang="en-US" b="1" dirty="0"/>
                  <a:t>how well our data represent the truth</a:t>
                </a:r>
                <a:r>
                  <a:rPr lang="en-US" dirty="0"/>
                  <a:t> by…</a:t>
                </a:r>
              </a:p>
              <a:p>
                <a:pPr marL="0" indent="0">
                  <a:buNone/>
                </a:pPr>
                <a:endParaRPr lang="en-SG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>
                              <a:latin typeface="Cambria Math" panose="02040503050406030204" pitchFamily="18" charset="0"/>
                            </a:rPr>
                            <m:t>Distribution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crux of the matter:</a:t>
                </a:r>
              </a:p>
              <a:p>
                <a:pPr marL="0" indent="0">
                  <a:buNone/>
                </a:pPr>
                <a:r>
                  <a:rPr lang="en-US" sz="2400" dirty="0"/>
                  <a:t>- We assume that there is a “truth” out there (e.g. Lecturers are more handsome than Pilots).</a:t>
                </a:r>
              </a:p>
              <a:p>
                <a:pPr marL="0" indent="0">
                  <a:buNone/>
                </a:pPr>
                <a:r>
                  <a:rPr lang="en-US" sz="2400" dirty="0"/>
                  <a:t>- We go out and collect the data (measure the good-looking score of Lecturers and Pilots).</a:t>
                </a:r>
              </a:p>
              <a:p>
                <a:pPr marL="0" indent="0">
                  <a:buNone/>
                </a:pPr>
                <a:r>
                  <a:rPr lang="en-US" sz="2400" dirty="0"/>
                  <a:t>- Then we say: </a:t>
                </a:r>
                <a:r>
                  <a:rPr lang="en-US" sz="2400" b="1" dirty="0"/>
                  <a:t>given the data </a:t>
                </a:r>
                <a:r>
                  <a:rPr lang="en-US" sz="2400" dirty="0"/>
                  <a:t>we have </a:t>
                </a:r>
                <a:r>
                  <a:rPr lang="en-US" sz="2400" b="1" dirty="0"/>
                  <a:t>and the distribution</a:t>
                </a:r>
                <a:r>
                  <a:rPr lang="en-US" sz="2400" dirty="0"/>
                  <a:t> we assume the population follows, it is </a:t>
                </a:r>
                <a:r>
                  <a:rPr lang="en-US" sz="2400" b="1" dirty="0"/>
                  <a:t>very likely true</a:t>
                </a:r>
                <a:r>
                  <a:rPr lang="en-US" sz="2400" dirty="0"/>
                  <a:t> (p-value &lt; 0.001) that Lecturers are more handsome than Pilots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  <a:blipFill>
                <a:blip r:embed="rId2"/>
                <a:stretch>
                  <a:fillRect l="-1064" t="-17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49</a:t>
            </a:fld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CE4E4-BD26-4C24-9ECC-2C5986B818A7}"/>
              </a:ext>
            </a:extLst>
          </p:cNvPr>
          <p:cNvSpPr txBox="1"/>
          <p:nvPr/>
        </p:nvSpPr>
        <p:spPr>
          <a:xfrm>
            <a:off x="779153" y="2903327"/>
            <a:ext cx="3887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Probability that the hypothesis is true given the evidence that we have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28D85C-9FF9-479C-9751-8EF1BF37F788}"/>
              </a:ext>
            </a:extLst>
          </p:cNvPr>
          <p:cNvCxnSpPr>
            <a:cxnSpLocks/>
          </p:cNvCxnSpPr>
          <p:nvPr/>
        </p:nvCxnSpPr>
        <p:spPr>
          <a:xfrm flipV="1">
            <a:off x="2496312" y="2539387"/>
            <a:ext cx="397102" cy="43241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9B8165-E2EF-4216-A1F6-59AEBB1037AC}"/>
              </a:ext>
            </a:extLst>
          </p:cNvPr>
          <p:cNvSpPr txBox="1"/>
          <p:nvPr/>
        </p:nvSpPr>
        <p:spPr>
          <a:xfrm>
            <a:off x="6337724" y="2903327"/>
            <a:ext cx="4882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Probability of observing our data given that the population and/or errors follow the assumed distribution. This is related to our p-value.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06C60-98AB-41ED-A48A-EB76116B00B4}"/>
              </a:ext>
            </a:extLst>
          </p:cNvPr>
          <p:cNvCxnSpPr>
            <a:cxnSpLocks/>
          </p:cNvCxnSpPr>
          <p:nvPr/>
        </p:nvCxnSpPr>
        <p:spPr>
          <a:xfrm flipH="1" flipV="1">
            <a:off x="7845552" y="2539386"/>
            <a:ext cx="295658" cy="43241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9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 GAM?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8060577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Used to create (very) complex non-linear models</a:t>
            </a:r>
          </a:p>
          <a:p>
            <a:pPr marL="0" indent="0">
              <a:buNone/>
            </a:pPr>
            <a:r>
              <a:rPr lang="en-SG" sz="2400" dirty="0"/>
              <a:t>- Uses splines to fit a curve to the data: splines are curves with constantly changing radius that are made to pass through a series of fixed points.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The curvature that is introduced should improve the predictive performance (Maximum Likelihood) of the model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But the model will be penalised for the curvature (because this increases its complexity).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</a:t>
            </a:fld>
            <a:endParaRPr lang="en-SG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213212-B173-4F8F-8CCD-770F9F6E5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0" t="49323" r="1065" b="750"/>
          <a:stretch/>
        </p:blipFill>
        <p:spPr bwMode="auto">
          <a:xfrm>
            <a:off x="8348512" y="843279"/>
            <a:ext cx="3593186" cy="358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0AFC9-B5AE-4C8E-B60A-6F98282DEECB}"/>
              </a:ext>
            </a:extLst>
          </p:cNvPr>
          <p:cNvSpPr txBox="1"/>
          <p:nvPr/>
        </p:nvSpPr>
        <p:spPr>
          <a:xfrm>
            <a:off x="8494352" y="4092100"/>
            <a:ext cx="3346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</a:rPr>
              <a:t>Bolker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 (2007)</a:t>
            </a:r>
            <a:endParaRPr lang="en-US" sz="1000" baseline="30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78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Bayesian viewpoint: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Basis of Bayesian statistics:</a:t>
                </a:r>
                <a:endParaRPr lang="en-SG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Evidence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Hypothesis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Hypothesis</m:t>
                              </m:r>
                            </m:e>
                          </m:d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Evidence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update our PRIOR belief based on evidence to get our new POSTERIOR belief.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You’re going on a blind date. </a:t>
                </a:r>
              </a:p>
              <a:p>
                <a:pPr marL="0" indent="0">
                  <a:buNone/>
                </a:pPr>
                <a:r>
                  <a:rPr lang="en-US" dirty="0"/>
                  <a:t>You love Star Wars! You wonder whether your date does too.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  <a:blipFill>
                <a:blip r:embed="rId2"/>
                <a:stretch>
                  <a:fillRect l="-1064" t="-17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50</a:t>
            </a:fld>
            <a:endParaRPr lang="en-SG" dirty="0"/>
          </a:p>
        </p:txBody>
      </p:sp>
      <p:pic>
        <p:nvPicPr>
          <p:cNvPr id="14" name="Picture 13" descr="Young man using smartphone on city street at night">
            <a:extLst>
              <a:ext uri="{FF2B5EF4-FFF2-40B4-BE49-F238E27FC236}">
                <a16:creationId xmlns:a16="http://schemas.microsoft.com/office/drawing/2014/main" id="{9253018C-EC79-4DAD-93CA-60411D05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19" y="4630974"/>
            <a:ext cx="3059245" cy="2038997"/>
          </a:xfrm>
          <a:prstGeom prst="rect">
            <a:avLst/>
          </a:prstGeom>
        </p:spPr>
      </p:pic>
      <p:pic>
        <p:nvPicPr>
          <p:cNvPr id="17" name="Picture 16" descr="Woman using smartphone at home">
            <a:extLst>
              <a:ext uri="{FF2B5EF4-FFF2-40B4-BE49-F238E27FC236}">
                <a16:creationId xmlns:a16="http://schemas.microsoft.com/office/drawing/2014/main" id="{AA98C622-CC5D-4BE3-BB5E-503426C9C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839" y="4630975"/>
            <a:ext cx="3059861" cy="2038997"/>
          </a:xfrm>
          <a:prstGeom prst="rect">
            <a:avLst/>
          </a:prstGeom>
        </p:spPr>
      </p:pic>
      <p:pic>
        <p:nvPicPr>
          <p:cNvPr id="18" name="Picture 2" descr="X-wing starfighter | Wookieepedia | Fandom">
            <a:extLst>
              <a:ext uri="{FF2B5EF4-FFF2-40B4-BE49-F238E27FC236}">
                <a16:creationId xmlns:a16="http://schemas.microsoft.com/office/drawing/2014/main" id="{D4D1694F-B0FD-43C2-99F1-9B66E21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7829">
            <a:off x="4063025" y="4702847"/>
            <a:ext cx="4045791" cy="20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42607-E093-4448-A26B-9EDC206A2A3A}"/>
              </a:ext>
            </a:extLst>
          </p:cNvPr>
          <p:cNvSpPr txBox="1"/>
          <p:nvPr/>
        </p:nvSpPr>
        <p:spPr>
          <a:xfrm rot="1865494">
            <a:off x="6694108" y="5309204"/>
            <a:ext cx="1238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Source: </a:t>
            </a:r>
            <a:r>
              <a:rPr lang="en-US" sz="800" dirty="0" err="1">
                <a:solidFill>
                  <a:schemeClr val="accent1"/>
                </a:solidFill>
              </a:rPr>
              <a:t>Wookiepedia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05146-F159-47D3-BAE5-BA72C407A77D}"/>
              </a:ext>
            </a:extLst>
          </p:cNvPr>
          <p:cNvSpPr txBox="1"/>
          <p:nvPr/>
        </p:nvSpPr>
        <p:spPr>
          <a:xfrm>
            <a:off x="9282897" y="1740124"/>
            <a:ext cx="293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What we previously believed about whether the hypothesis is true. This is known as the </a:t>
            </a:r>
            <a:r>
              <a:rPr lang="en-US" sz="1600" b="1" dirty="0">
                <a:solidFill>
                  <a:srgbClr val="FF0000"/>
                </a:solidFill>
              </a:rPr>
              <a:t>PRIOR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8DE457-597D-43D3-B3FC-261337E35C32}"/>
              </a:ext>
            </a:extLst>
          </p:cNvPr>
          <p:cNvCxnSpPr>
            <a:cxnSpLocks/>
          </p:cNvCxnSpPr>
          <p:nvPr/>
        </p:nvCxnSpPr>
        <p:spPr>
          <a:xfrm flipH="1" flipV="1">
            <a:off x="10393680" y="1451480"/>
            <a:ext cx="289560" cy="36394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BCC77B-AD58-46DE-9C9E-72BF96D6316E}"/>
              </a:ext>
            </a:extLst>
          </p:cNvPr>
          <p:cNvSpPr txBox="1"/>
          <p:nvPr/>
        </p:nvSpPr>
        <p:spPr>
          <a:xfrm>
            <a:off x="494837" y="1927742"/>
            <a:ext cx="495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Probability that the hypothesis is true given the evidence that we have. This is known as the </a:t>
            </a:r>
            <a:r>
              <a:rPr lang="en-US" sz="1600" b="1" dirty="0">
                <a:solidFill>
                  <a:srgbClr val="FF0000"/>
                </a:solidFill>
              </a:rPr>
              <a:t>POSTERIOR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8DA429-1C67-46A7-9625-99B7EDB86C02}"/>
              </a:ext>
            </a:extLst>
          </p:cNvPr>
          <p:cNvCxnSpPr>
            <a:cxnSpLocks/>
          </p:cNvCxnSpPr>
          <p:nvPr/>
        </p:nvCxnSpPr>
        <p:spPr>
          <a:xfrm flipV="1">
            <a:off x="2596896" y="1746220"/>
            <a:ext cx="0" cy="27155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9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Bayesian viewpoint: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You think it’s maybe a </a:t>
                </a:r>
                <a:r>
                  <a:rPr lang="en-US" dirty="0">
                    <a:solidFill>
                      <a:srgbClr val="FF0000"/>
                    </a:solidFill>
                  </a:rPr>
                  <a:t>50% chance </a:t>
                </a:r>
                <a:r>
                  <a:rPr lang="en-US" dirty="0"/>
                  <a:t>that a random person likes Star Wars.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SG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SG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You don’t want to be too obvious, so you say: 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“I just watched The Rise of Skywalker? Have you seen it?”</a:t>
                </a:r>
              </a:p>
              <a:p>
                <a:pPr marL="0" indent="0">
                  <a:buNone/>
                </a:pPr>
                <a:r>
                  <a:rPr lang="en-US" sz="2400" dirty="0"/>
                  <a:t>Your date replies: </a:t>
                </a:r>
                <a:r>
                  <a:rPr lang="en-US" sz="2400" i="1" dirty="0"/>
                  <a:t>“YES, I have! It was great!”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You get excited!! You think that the probability that someone would have seen the movie given that they’re a fan is </a:t>
                </a:r>
                <a:r>
                  <a:rPr lang="en-US" dirty="0">
                    <a:solidFill>
                      <a:srgbClr val="00B050"/>
                    </a:solidFill>
                  </a:rPr>
                  <a:t>99%</a:t>
                </a:r>
                <a:r>
                  <a:rPr lang="en-US" dirty="0"/>
                  <a:t>! (Some may be in comas.)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But wait! What’s the overall likelihood that someone went to watch the movie </a:t>
                </a:r>
                <a:br>
                  <a:rPr lang="en-US" dirty="0"/>
                </a:br>
                <a:r>
                  <a:rPr lang="en-US" dirty="0"/>
                  <a:t>in the first place? It was a bit of a flop, so let’s say </a:t>
                </a:r>
                <a:r>
                  <a:rPr lang="en-US" dirty="0">
                    <a:solidFill>
                      <a:srgbClr val="FF00FF"/>
                    </a:solidFill>
                  </a:rPr>
                  <a:t>60%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So you now believe the chance your date is a fan is … </a:t>
                </a:r>
                <a:r>
                  <a:rPr lang="en-US" b="1" dirty="0">
                    <a:solidFill>
                      <a:schemeClr val="accent1"/>
                    </a:solidFill>
                  </a:rPr>
                  <a:t>82.5%</a:t>
                </a:r>
                <a:r>
                  <a:rPr lang="en-US" dirty="0"/>
                  <a:t>!! Love at first sight!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  <a:blipFill>
                <a:blip r:embed="rId2"/>
                <a:stretch>
                  <a:fillRect l="-912" t="-2008" b="-2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51</a:t>
            </a:fld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F8F31-0CD5-434A-82EE-8A2CA32B5599}"/>
              </a:ext>
            </a:extLst>
          </p:cNvPr>
          <p:cNvSpPr txBox="1"/>
          <p:nvPr/>
        </p:nvSpPr>
        <p:spPr>
          <a:xfrm>
            <a:off x="9226217" y="1168363"/>
            <a:ext cx="195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P(Hypothesis)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The PRIOR belief.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3936AE-F3FC-4AD2-975D-02BCC7E03C0C}"/>
              </a:ext>
            </a:extLst>
          </p:cNvPr>
          <p:cNvCxnSpPr>
            <a:cxnSpLocks/>
          </p:cNvCxnSpPr>
          <p:nvPr/>
        </p:nvCxnSpPr>
        <p:spPr>
          <a:xfrm flipH="1">
            <a:off x="8747006" y="1373474"/>
            <a:ext cx="530012" cy="22448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7C8BDE-0A6A-4816-8CF4-216E44C4E8BF}"/>
              </a:ext>
            </a:extLst>
          </p:cNvPr>
          <p:cNvSpPr txBox="1"/>
          <p:nvPr/>
        </p:nvSpPr>
        <p:spPr>
          <a:xfrm>
            <a:off x="5341795" y="1108898"/>
            <a:ext cx="2038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P(</a:t>
            </a:r>
            <a:r>
              <a:rPr lang="en-US" sz="1400" dirty="0" err="1">
                <a:solidFill>
                  <a:srgbClr val="00B050"/>
                </a:solidFill>
              </a:rPr>
              <a:t>Evidence|Hypothesis</a:t>
            </a:r>
            <a:r>
              <a:rPr lang="en-US" sz="1400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9C2A53-9AEE-4FBF-8462-0B61C969118D}"/>
              </a:ext>
            </a:extLst>
          </p:cNvPr>
          <p:cNvCxnSpPr>
            <a:cxnSpLocks/>
          </p:cNvCxnSpPr>
          <p:nvPr/>
        </p:nvCxnSpPr>
        <p:spPr>
          <a:xfrm>
            <a:off x="6949545" y="1386775"/>
            <a:ext cx="372533" cy="224489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D76C78-6090-4C04-B10D-79B7E3D68AB6}"/>
              </a:ext>
            </a:extLst>
          </p:cNvPr>
          <p:cNvSpPr txBox="1"/>
          <p:nvPr/>
        </p:nvSpPr>
        <p:spPr>
          <a:xfrm>
            <a:off x="8757258" y="2271492"/>
            <a:ext cx="119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FF"/>
                </a:solidFill>
              </a:rPr>
              <a:t>P(Evidence)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B3E5A0-694A-4B4B-B0A8-1D793CED853A}"/>
              </a:ext>
            </a:extLst>
          </p:cNvPr>
          <p:cNvCxnSpPr>
            <a:cxnSpLocks/>
          </p:cNvCxnSpPr>
          <p:nvPr/>
        </p:nvCxnSpPr>
        <p:spPr>
          <a:xfrm flipH="1" flipV="1">
            <a:off x="8256694" y="2240315"/>
            <a:ext cx="571782" cy="176654"/>
          </a:xfrm>
          <a:prstGeom prst="line">
            <a:avLst/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230556-64C6-4BB0-BF7F-962C6461E4C3}"/>
              </a:ext>
            </a:extLst>
          </p:cNvPr>
          <p:cNvSpPr txBox="1"/>
          <p:nvPr/>
        </p:nvSpPr>
        <p:spPr>
          <a:xfrm>
            <a:off x="6688585" y="22482"/>
            <a:ext cx="554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Disclaimer: Don’t look too closely at the numbers. The calculations in this example have been simplified and massaged to get a message across.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9D4CF-F74D-4ACB-941E-EB0BF01BC957}"/>
              </a:ext>
            </a:extLst>
          </p:cNvPr>
          <p:cNvSpPr txBox="1"/>
          <p:nvPr/>
        </p:nvSpPr>
        <p:spPr>
          <a:xfrm>
            <a:off x="1580340" y="1206288"/>
            <a:ext cx="301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Your </a:t>
            </a:r>
            <a:r>
              <a:rPr lang="en-US" sz="1400" b="1" dirty="0">
                <a:solidFill>
                  <a:schemeClr val="accent1"/>
                </a:solidFill>
              </a:rPr>
              <a:t>POSTERIOR belief</a:t>
            </a:r>
            <a:r>
              <a:rPr lang="en-US" sz="1400" dirty="0">
                <a:solidFill>
                  <a:schemeClr val="accent1"/>
                </a:solidFill>
              </a:rPr>
              <a:t>: what you think now that you’ve seen your new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C6E-1C05-4FAD-AFEB-339E23F5DA57}"/>
              </a:ext>
            </a:extLst>
          </p:cNvPr>
          <p:cNvCxnSpPr>
            <a:cxnSpLocks/>
          </p:cNvCxnSpPr>
          <p:nvPr/>
        </p:nvCxnSpPr>
        <p:spPr>
          <a:xfrm>
            <a:off x="3110261" y="1658512"/>
            <a:ext cx="372533" cy="22448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ar Wars&amp;#39; the Rise of Skywalker: What We Think Will Happen">
            <a:extLst>
              <a:ext uri="{FF2B5EF4-FFF2-40B4-BE49-F238E27FC236}">
                <a16:creationId xmlns:a16="http://schemas.microsoft.com/office/drawing/2014/main" id="{9FE9A1B8-E180-4047-8710-E01EC5709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5" b="15637"/>
          <a:stretch/>
        </p:blipFill>
        <p:spPr bwMode="auto">
          <a:xfrm>
            <a:off x="6797145" y="2707773"/>
            <a:ext cx="3277756" cy="12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7072D1-EF0A-4F07-AA72-51572EFF52F7}"/>
              </a:ext>
            </a:extLst>
          </p:cNvPr>
          <p:cNvSpPr txBox="1"/>
          <p:nvPr/>
        </p:nvSpPr>
        <p:spPr>
          <a:xfrm>
            <a:off x="8085605" y="3806845"/>
            <a:ext cx="20744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Source: vulture.com</a:t>
            </a:r>
          </a:p>
        </p:txBody>
      </p:sp>
      <p:pic>
        <p:nvPicPr>
          <p:cNvPr id="16" name="Picture 15" descr="Young man using smartphone on city street at night">
            <a:extLst>
              <a:ext uri="{FF2B5EF4-FFF2-40B4-BE49-F238E27FC236}">
                <a16:creationId xmlns:a16="http://schemas.microsoft.com/office/drawing/2014/main" id="{80303536-45AA-4D75-BACD-15D62BC32F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0"/>
          <a:stretch/>
        </p:blipFill>
        <p:spPr>
          <a:xfrm>
            <a:off x="10960381" y="5005515"/>
            <a:ext cx="1059686" cy="1368244"/>
          </a:xfrm>
          <a:prstGeom prst="rect">
            <a:avLst/>
          </a:prstGeom>
        </p:spPr>
      </p:pic>
      <p:pic>
        <p:nvPicPr>
          <p:cNvPr id="17" name="Picture 16" descr="Woman using smartphone at home">
            <a:extLst>
              <a:ext uri="{FF2B5EF4-FFF2-40B4-BE49-F238E27FC236}">
                <a16:creationId xmlns:a16="http://schemas.microsoft.com/office/drawing/2014/main" id="{435C4DFF-546B-4EA0-A566-E9D2E0EA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8"/>
          <a:stretch/>
        </p:blipFill>
        <p:spPr>
          <a:xfrm flipH="1">
            <a:off x="251138" y="1129796"/>
            <a:ext cx="1036400" cy="13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1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Bayesian viewpoint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typical experiments, </a:t>
                </a:r>
                <a:r>
                  <a:rPr lang="en-US" i="1" dirty="0"/>
                  <a:t>P</a:t>
                </a:r>
                <a:r>
                  <a:rPr lang="en-US" dirty="0"/>
                  <a:t>(Evidence) is a constant, so we can reduce Bayes’ equation to: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>
                              <a:latin typeface="Cambria Math" panose="02040503050406030204" pitchFamily="18" charset="0"/>
                            </a:rPr>
                            <m:t>Evidence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SG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</m:d>
                      <m:r>
                        <a:rPr lang="en-SG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SG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/>
                  <a:t>The </a:t>
                </a:r>
                <a:r>
                  <a:rPr lang="en-US" dirty="0"/>
                  <a:t>crux of the matter:</a:t>
                </a:r>
              </a:p>
              <a:p>
                <a:pPr marL="0" indent="0">
                  <a:buNone/>
                </a:pPr>
                <a:r>
                  <a:rPr lang="en-US" sz="2400" dirty="0"/>
                  <a:t>- We are </a:t>
                </a:r>
                <a:r>
                  <a:rPr lang="en-US" sz="2400" b="1" dirty="0"/>
                  <a:t>updating a previous belief</a:t>
                </a:r>
                <a:r>
                  <a:rPr lang="en-US" sz="2400" dirty="0"/>
                  <a:t> using the new evidence we just collected. </a:t>
                </a:r>
              </a:p>
              <a:p>
                <a:pPr marL="0" indent="0">
                  <a:buNone/>
                </a:pPr>
                <a:r>
                  <a:rPr lang="en-US" sz="2400" dirty="0"/>
                  <a:t>- We are </a:t>
                </a:r>
                <a:r>
                  <a:rPr lang="en-US" sz="2400" b="1" dirty="0"/>
                  <a:t>not specifically interested in how well our data represents a “truth”</a:t>
                </a:r>
                <a:r>
                  <a:rPr lang="en-US" sz="2400" dirty="0"/>
                  <a:t>, hence there’s usually no p-value.</a:t>
                </a:r>
              </a:p>
              <a:p>
                <a:pPr marL="0" indent="0">
                  <a:buNone/>
                </a:pPr>
                <a:r>
                  <a:rPr lang="en-US" sz="2400" dirty="0"/>
                  <a:t>- We just interpret the new estimates/effect sizes.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D1D97-2687-4B15-BF3D-D09058FCE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83" y="767101"/>
                <a:ext cx="12036834" cy="6074077"/>
              </a:xfrm>
              <a:blipFill>
                <a:blip r:embed="rId2"/>
                <a:stretch>
                  <a:fillRect l="-1064" t="-17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52</a:t>
            </a:fld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CE4E4-BD26-4C24-9ECC-2C5986B818A7}"/>
              </a:ext>
            </a:extLst>
          </p:cNvPr>
          <p:cNvSpPr txBox="1"/>
          <p:nvPr/>
        </p:nvSpPr>
        <p:spPr>
          <a:xfrm>
            <a:off x="772993" y="2803705"/>
            <a:ext cx="370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Probability that the hypothesis is true given the evidence that we have. This is known as the </a:t>
            </a:r>
            <a:r>
              <a:rPr lang="en-US" b="1" dirty="0">
                <a:solidFill>
                  <a:srgbClr val="FF0000"/>
                </a:solidFill>
              </a:rPr>
              <a:t>POSTERIOR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28D85C-9FF9-479C-9751-8EF1BF37F788}"/>
              </a:ext>
            </a:extLst>
          </p:cNvPr>
          <p:cNvCxnSpPr>
            <a:cxnSpLocks/>
          </p:cNvCxnSpPr>
          <p:nvPr/>
        </p:nvCxnSpPr>
        <p:spPr>
          <a:xfrm flipV="1">
            <a:off x="2359152" y="2503772"/>
            <a:ext cx="278230" cy="36394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4E0ACE-D98F-4568-9F4D-1AB44B12FDE0}"/>
              </a:ext>
            </a:extLst>
          </p:cNvPr>
          <p:cNvSpPr txBox="1"/>
          <p:nvPr/>
        </p:nvSpPr>
        <p:spPr>
          <a:xfrm>
            <a:off x="8396041" y="2803705"/>
            <a:ext cx="353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we previously believed about whether the hypothesis is true. This is known as the </a:t>
            </a:r>
            <a:r>
              <a:rPr lang="en-US" b="1" dirty="0">
                <a:solidFill>
                  <a:srgbClr val="FF0000"/>
                </a:solidFill>
              </a:rPr>
              <a:t>PRIOR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249B19-E25C-4CDA-8466-EF9B9A752D38}"/>
              </a:ext>
            </a:extLst>
          </p:cNvPr>
          <p:cNvCxnSpPr>
            <a:cxnSpLocks/>
          </p:cNvCxnSpPr>
          <p:nvPr/>
        </p:nvCxnSpPr>
        <p:spPr>
          <a:xfrm flipH="1" flipV="1">
            <a:off x="9692640" y="2503772"/>
            <a:ext cx="289560" cy="36394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1B8208-7B35-4E87-BD40-FC3ED6E01E9E}"/>
              </a:ext>
            </a:extLst>
          </p:cNvPr>
          <p:cNvSpPr txBox="1"/>
          <p:nvPr/>
        </p:nvSpPr>
        <p:spPr>
          <a:xfrm>
            <a:off x="4644398" y="2803705"/>
            <a:ext cx="38878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probability of getting our data given that the hypothesis is true. We calculate this from our experiment.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3DD5A-4D44-4FAE-AF8F-65DCF929D76B}"/>
              </a:ext>
            </a:extLst>
          </p:cNvPr>
          <p:cNvCxnSpPr>
            <a:cxnSpLocks/>
          </p:cNvCxnSpPr>
          <p:nvPr/>
        </p:nvCxnSpPr>
        <p:spPr>
          <a:xfrm flipV="1">
            <a:off x="6427597" y="2503772"/>
            <a:ext cx="0" cy="36394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750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Bayesian statistical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There are Bayesian versions for many of the advanced and multivariate analyses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Whenever we run a Bayesian analysis, we need to define a prior.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Using the data, the analysis will then give us the final posterior through repeated trial and error (e.g. Markov Chain Monte Carlo aka MCMC).</a:t>
            </a:r>
          </a:p>
          <a:p>
            <a:pPr marL="0" indent="0">
              <a:buNone/>
            </a:pPr>
            <a:r>
              <a:rPr lang="en-SG" sz="2400" dirty="0"/>
              <a:t>- Recall: Some R functions (e.g. </a:t>
            </a:r>
            <a:r>
              <a:rPr lang="en-SG" sz="2400" dirty="0" err="1"/>
              <a:t>stan_glmer</a:t>
            </a:r>
            <a:r>
              <a:rPr lang="en-SG" sz="2400" dirty="0"/>
              <a:t>) can supply the prior for us based on our error family, but for others (e.g. </a:t>
            </a:r>
            <a:r>
              <a:rPr lang="en-SG" sz="2400" dirty="0" err="1"/>
              <a:t>MCMCglmm</a:t>
            </a:r>
            <a:r>
              <a:rPr lang="en-SG" sz="2400" dirty="0"/>
              <a:t>), we need to learn how to do it ourselves.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53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89C5E-1229-426E-BB00-F919308A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6" y="2089308"/>
            <a:ext cx="2775575" cy="2775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B013DA-B342-4B2F-8AE9-A57C3BCE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69" y="2089308"/>
            <a:ext cx="2775575" cy="2775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F04A52-D68E-4C0C-8163-C5F1CB9EC7FF}"/>
              </a:ext>
            </a:extLst>
          </p:cNvPr>
          <p:cNvSpPr txBox="1"/>
          <p:nvPr/>
        </p:nvSpPr>
        <p:spPr>
          <a:xfrm>
            <a:off x="527256" y="2124021"/>
            <a:ext cx="26554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40C0A-C701-44F6-8A6F-E9A90407FEC6}"/>
              </a:ext>
            </a:extLst>
          </p:cNvPr>
          <p:cNvSpPr txBox="1"/>
          <p:nvPr/>
        </p:nvSpPr>
        <p:spPr>
          <a:xfrm>
            <a:off x="5237913" y="2114082"/>
            <a:ext cx="26554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992B1-CAD7-4C53-8A94-15D111328DBA}"/>
              </a:ext>
            </a:extLst>
          </p:cNvPr>
          <p:cNvSpPr txBox="1"/>
          <p:nvPr/>
        </p:nvSpPr>
        <p:spPr>
          <a:xfrm>
            <a:off x="3303268" y="3267755"/>
            <a:ext cx="13626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4DF49-9FDA-4274-A30D-051DD7B74519}"/>
              </a:ext>
            </a:extLst>
          </p:cNvPr>
          <p:cNvSpPr txBox="1"/>
          <p:nvPr/>
        </p:nvSpPr>
        <p:spPr>
          <a:xfrm>
            <a:off x="7422732" y="3267755"/>
            <a:ext cx="13626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2E7B26-F840-490F-85B2-1E239902E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283" y="2089307"/>
            <a:ext cx="2775575" cy="2775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2FF214-99B2-481D-9566-B1D9EEFF09D4}"/>
              </a:ext>
            </a:extLst>
          </p:cNvPr>
          <p:cNvSpPr txBox="1"/>
          <p:nvPr/>
        </p:nvSpPr>
        <p:spPr>
          <a:xfrm>
            <a:off x="8997048" y="2114082"/>
            <a:ext cx="26554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839423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3EF44A-2776-7110-304F-23978D28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01" y="1042713"/>
            <a:ext cx="6803949" cy="5414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78CF1-8A8D-A0BD-A22C-F34D31A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how many drinks per week is safe?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EA547-03B3-2D92-F4FE-3BDF2083C930}"/>
              </a:ext>
            </a:extLst>
          </p:cNvPr>
          <p:cNvSpPr txBox="1"/>
          <p:nvPr/>
        </p:nvSpPr>
        <p:spPr>
          <a:xfrm>
            <a:off x="273956" y="1868134"/>
            <a:ext cx="2185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data: the latest experiment shows (with statistically significant data) that the safe number is 2 on average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D67066-7FC7-CA17-5456-AB111EA66FB2}"/>
              </a:ext>
            </a:extLst>
          </p:cNvPr>
          <p:cNvCxnSpPr>
            <a:cxnSpLocks/>
          </p:cNvCxnSpPr>
          <p:nvPr/>
        </p:nvCxnSpPr>
        <p:spPr>
          <a:xfrm flipV="1">
            <a:off x="2103562" y="1757527"/>
            <a:ext cx="1909638" cy="52047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305F39-B8A9-A895-9555-4000088A7418}"/>
              </a:ext>
            </a:extLst>
          </p:cNvPr>
          <p:cNvSpPr txBox="1"/>
          <p:nvPr/>
        </p:nvSpPr>
        <p:spPr>
          <a:xfrm>
            <a:off x="9484549" y="1257440"/>
            <a:ext cx="258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data: based on existing experiments, the consensus is that the safe number is 12 on average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619A7F-8EB5-56A9-D069-DD0596FCB7A7}"/>
              </a:ext>
            </a:extLst>
          </p:cNvPr>
          <p:cNvCxnSpPr>
            <a:cxnSpLocks/>
          </p:cNvCxnSpPr>
          <p:nvPr/>
        </p:nvCxnSpPr>
        <p:spPr>
          <a:xfrm flipH="1">
            <a:off x="7539762" y="1452880"/>
            <a:ext cx="1985427" cy="4152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2E420-B945-6BF7-22AC-44B18BDCFF17}"/>
              </a:ext>
            </a:extLst>
          </p:cNvPr>
          <p:cNvCxnSpPr/>
          <p:nvPr/>
        </p:nvCxnSpPr>
        <p:spPr>
          <a:xfrm>
            <a:off x="7081520" y="1257440"/>
            <a:ext cx="0" cy="4320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C4E20D-ABC5-2429-D202-9A9CE8F6FC1C}"/>
              </a:ext>
            </a:extLst>
          </p:cNvPr>
          <p:cNvCxnSpPr/>
          <p:nvPr/>
        </p:nvCxnSpPr>
        <p:spPr>
          <a:xfrm>
            <a:off x="4409440" y="1257440"/>
            <a:ext cx="0" cy="432040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6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1E0B-95F1-B191-898D-887E3534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What is your verdict?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8CF1-8A8D-A0BD-A22C-F34D31A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how many drinks per week is safe?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08D6B-AD07-1258-D892-49116C74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599169"/>
            <a:ext cx="7836669" cy="6151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EA547-03B3-2D92-F4FE-3BDF2083C930}"/>
              </a:ext>
            </a:extLst>
          </p:cNvPr>
          <p:cNvSpPr txBox="1"/>
          <p:nvPr/>
        </p:nvSpPr>
        <p:spPr>
          <a:xfrm>
            <a:off x="5628276" y="765968"/>
            <a:ext cx="218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05F39-B8A9-A895-9555-4000088A7418}"/>
              </a:ext>
            </a:extLst>
          </p:cNvPr>
          <p:cNvSpPr txBox="1"/>
          <p:nvPr/>
        </p:nvSpPr>
        <p:spPr>
          <a:xfrm>
            <a:off x="8580309" y="736621"/>
            <a:ext cx="172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4AD91-016E-AE0C-8ED1-F5488DBC7D4B}"/>
              </a:ext>
            </a:extLst>
          </p:cNvPr>
          <p:cNvSpPr txBox="1"/>
          <p:nvPr/>
        </p:nvSpPr>
        <p:spPr>
          <a:xfrm>
            <a:off x="1491586" y="1546107"/>
            <a:ext cx="310684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Option A: 2 drinks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37F87-8423-41E5-A4BB-7D4D924CF401}"/>
              </a:ext>
            </a:extLst>
          </p:cNvPr>
          <p:cNvSpPr txBox="1"/>
          <p:nvPr/>
        </p:nvSpPr>
        <p:spPr>
          <a:xfrm>
            <a:off x="1491585" y="5467284"/>
            <a:ext cx="332562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Option B: between 2 and 12 drinks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F2416B-97E8-1D12-A886-F9B05DFB56BC}"/>
              </a:ext>
            </a:extLst>
          </p:cNvPr>
          <p:cNvCxnSpPr>
            <a:cxnSpLocks/>
          </p:cNvCxnSpPr>
          <p:nvPr/>
        </p:nvCxnSpPr>
        <p:spPr>
          <a:xfrm>
            <a:off x="5513213" y="823595"/>
            <a:ext cx="0" cy="4805045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9D2E98-F335-C0D8-1241-DB5049C32B53}"/>
              </a:ext>
            </a:extLst>
          </p:cNvPr>
          <p:cNvCxnSpPr>
            <a:cxnSpLocks/>
          </p:cNvCxnSpPr>
          <p:nvPr/>
        </p:nvCxnSpPr>
        <p:spPr>
          <a:xfrm>
            <a:off x="7707773" y="823595"/>
            <a:ext cx="0" cy="4805045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E1DE40-3F4B-DBC3-FA22-79389750262F}"/>
              </a:ext>
            </a:extLst>
          </p:cNvPr>
          <p:cNvCxnSpPr>
            <a:cxnSpLocks/>
          </p:cNvCxnSpPr>
          <p:nvPr/>
        </p:nvCxnSpPr>
        <p:spPr>
          <a:xfrm flipV="1">
            <a:off x="4598425" y="1436134"/>
            <a:ext cx="877063" cy="240266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A3284B-B59A-1DB3-C37F-60D184BDD4AD}"/>
              </a:ext>
            </a:extLst>
          </p:cNvPr>
          <p:cNvCxnSpPr>
            <a:cxnSpLocks/>
          </p:cNvCxnSpPr>
          <p:nvPr/>
        </p:nvCxnSpPr>
        <p:spPr>
          <a:xfrm flipV="1">
            <a:off x="4817214" y="5421866"/>
            <a:ext cx="2884687" cy="791347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06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0F502-DCA6-EABF-01EC-38103EABFC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5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1E0B-95F1-B191-898D-887E3534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4023755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A is the Frequentist view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B is the Bayesian view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You could be Frequentist in some situations and Bayesian in others: both have pros and cons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8CF1-8A8D-A0BD-A22C-F34D31A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how many drinks per week is safe?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08D6B-AD07-1258-D892-49116C74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599169"/>
            <a:ext cx="7836669" cy="6151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EA547-03B3-2D92-F4FE-3BDF2083C930}"/>
              </a:ext>
            </a:extLst>
          </p:cNvPr>
          <p:cNvSpPr txBox="1"/>
          <p:nvPr/>
        </p:nvSpPr>
        <p:spPr>
          <a:xfrm>
            <a:off x="6481716" y="765968"/>
            <a:ext cx="218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05F39-B8A9-A895-9555-4000088A7418}"/>
              </a:ext>
            </a:extLst>
          </p:cNvPr>
          <p:cNvSpPr txBox="1"/>
          <p:nvPr/>
        </p:nvSpPr>
        <p:spPr>
          <a:xfrm>
            <a:off x="9433749" y="736621"/>
            <a:ext cx="172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4AD91-016E-AE0C-8ED1-F5488DBC7D4B}"/>
              </a:ext>
            </a:extLst>
          </p:cNvPr>
          <p:cNvSpPr txBox="1"/>
          <p:nvPr/>
        </p:nvSpPr>
        <p:spPr>
          <a:xfrm>
            <a:off x="2345026" y="1241307"/>
            <a:ext cx="310684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Option A: 2 drinks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37F87-8423-41E5-A4BB-7D4D924CF401}"/>
              </a:ext>
            </a:extLst>
          </p:cNvPr>
          <p:cNvSpPr txBox="1"/>
          <p:nvPr/>
        </p:nvSpPr>
        <p:spPr>
          <a:xfrm>
            <a:off x="2345025" y="2739324"/>
            <a:ext cx="332562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Option B: between 2 and 12 drinks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F2416B-97E8-1D12-A886-F9B05DFB56BC}"/>
              </a:ext>
            </a:extLst>
          </p:cNvPr>
          <p:cNvCxnSpPr>
            <a:cxnSpLocks/>
          </p:cNvCxnSpPr>
          <p:nvPr/>
        </p:nvCxnSpPr>
        <p:spPr>
          <a:xfrm>
            <a:off x="6366653" y="823595"/>
            <a:ext cx="0" cy="4805045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9D2E98-F335-C0D8-1241-DB5049C32B53}"/>
              </a:ext>
            </a:extLst>
          </p:cNvPr>
          <p:cNvCxnSpPr>
            <a:cxnSpLocks/>
          </p:cNvCxnSpPr>
          <p:nvPr/>
        </p:nvCxnSpPr>
        <p:spPr>
          <a:xfrm>
            <a:off x="8561213" y="823595"/>
            <a:ext cx="0" cy="4805045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E1DE40-3F4B-DBC3-FA22-79389750262F}"/>
              </a:ext>
            </a:extLst>
          </p:cNvPr>
          <p:cNvCxnSpPr>
            <a:cxnSpLocks/>
          </p:cNvCxnSpPr>
          <p:nvPr/>
        </p:nvCxnSpPr>
        <p:spPr>
          <a:xfrm flipV="1">
            <a:off x="5451865" y="1131334"/>
            <a:ext cx="877063" cy="240266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A3284B-B59A-1DB3-C37F-60D184BDD4AD}"/>
              </a:ext>
            </a:extLst>
          </p:cNvPr>
          <p:cNvCxnSpPr>
            <a:cxnSpLocks/>
          </p:cNvCxnSpPr>
          <p:nvPr/>
        </p:nvCxnSpPr>
        <p:spPr>
          <a:xfrm flipV="1">
            <a:off x="5670654" y="2190986"/>
            <a:ext cx="2884687" cy="791347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34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Fitting a Bayesian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u="sng" dirty="0"/>
              <a:t>Example using </a:t>
            </a:r>
            <a:r>
              <a:rPr lang="en-SG" u="sng" dirty="0" err="1"/>
              <a:t>stan_glm</a:t>
            </a:r>
            <a:r>
              <a:rPr lang="en-SG" u="sng" dirty="0"/>
              <a:t>()</a:t>
            </a:r>
          </a:p>
          <a:p>
            <a:pPr marL="0" indent="0">
              <a:buNone/>
            </a:pPr>
            <a:r>
              <a:rPr lang="en-SG" dirty="0"/>
              <a:t>If published studies suggest that your y-variable’s:</a:t>
            </a:r>
          </a:p>
          <a:p>
            <a:pPr marL="0" indent="0">
              <a:buNone/>
            </a:pPr>
            <a:r>
              <a:rPr lang="en-SG" sz="2400" dirty="0"/>
              <a:t>- Intercept follows a normal distribution of mean = 0 and S.D. = 1</a:t>
            </a:r>
          </a:p>
          <a:p>
            <a:pPr marL="0" indent="0">
              <a:buNone/>
            </a:pPr>
            <a:r>
              <a:rPr lang="en-SG" sz="2400" dirty="0"/>
              <a:t>- Slope follows a normal distribution of mean = 3 and S.D. = 0.5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Then you fit the model like this: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mod1=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stan_glm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Y~X,data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=d1,family=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Gamma,prior_intercept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=normal(0,1), prior=normal(3,0.5))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More information on priors in “</a:t>
            </a:r>
            <a:r>
              <a:rPr lang="en-SG" dirty="0" err="1"/>
              <a:t>rstanarm</a:t>
            </a:r>
            <a:r>
              <a:rPr lang="en-SG" dirty="0"/>
              <a:t>” </a:t>
            </a:r>
          </a:p>
          <a:p>
            <a:pPr marL="0" indent="0">
              <a:buNone/>
            </a:pPr>
            <a:r>
              <a:rPr lang="en-SG" sz="2400" dirty="0"/>
              <a:t>- ?normal  #after loading </a:t>
            </a:r>
            <a:r>
              <a:rPr lang="en-SG" sz="2400" dirty="0" err="1"/>
              <a:t>rstanarm</a:t>
            </a:r>
            <a:endParaRPr lang="en-SG" sz="2400" dirty="0"/>
          </a:p>
          <a:p>
            <a:pPr marL="0" indent="0">
              <a:buNone/>
            </a:pPr>
            <a:r>
              <a:rPr lang="en-SG" sz="2400" dirty="0"/>
              <a:t>- Read more </a:t>
            </a:r>
            <a:r>
              <a:rPr lang="en-SG" sz="2400" dirty="0">
                <a:hlinkClick r:id="rId2"/>
              </a:rPr>
              <a:t>here</a:t>
            </a:r>
            <a:r>
              <a:rPr lang="en-SG" sz="2400" dirty="0"/>
              <a:t>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58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58285-E7D4-43ED-A96E-01EBAB20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4153814"/>
            <a:ext cx="5447899" cy="2596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F9EFD-FF75-4759-9433-20087D7C65B6}"/>
              </a:ext>
            </a:extLst>
          </p:cNvPr>
          <p:cNvSpPr txBox="1"/>
          <p:nvPr/>
        </p:nvSpPr>
        <p:spPr>
          <a:xfrm>
            <a:off x="7786867" y="3133727"/>
            <a:ext cx="265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prior for the intercept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2D989E-82E1-4F29-86E5-B0DDDB1AC392}"/>
              </a:ext>
            </a:extLst>
          </p:cNvPr>
          <p:cNvCxnSpPr>
            <a:cxnSpLocks/>
          </p:cNvCxnSpPr>
          <p:nvPr/>
        </p:nvCxnSpPr>
        <p:spPr>
          <a:xfrm>
            <a:off x="8485873" y="3429000"/>
            <a:ext cx="0" cy="38627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776099-AD5A-4B9D-86DC-AEBE97225437}"/>
              </a:ext>
            </a:extLst>
          </p:cNvPr>
          <p:cNvSpPr txBox="1"/>
          <p:nvPr/>
        </p:nvSpPr>
        <p:spPr>
          <a:xfrm>
            <a:off x="1417492" y="4329820"/>
            <a:ext cx="24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prior for the slope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A3689-DE34-42B6-90E9-F3DAF6AAF41E}"/>
              </a:ext>
            </a:extLst>
          </p:cNvPr>
          <p:cNvCxnSpPr>
            <a:cxnSpLocks/>
          </p:cNvCxnSpPr>
          <p:nvPr/>
        </p:nvCxnSpPr>
        <p:spPr>
          <a:xfrm flipH="1" flipV="1">
            <a:off x="1072155" y="4290587"/>
            <a:ext cx="441685" cy="22070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43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 (Learning 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Non-linear Modelling</a:t>
            </a:r>
          </a:p>
          <a:p>
            <a:pPr marL="0" indent="0">
              <a:buNone/>
            </a:pPr>
            <a:r>
              <a:rPr lang="en-SG" sz="2400" dirty="0"/>
              <a:t>- GAM</a:t>
            </a:r>
          </a:p>
          <a:p>
            <a:pPr marL="0" indent="0">
              <a:buNone/>
            </a:pPr>
            <a:endParaRPr lang="en-SG" sz="1200" dirty="0"/>
          </a:p>
          <a:p>
            <a:pPr marL="0" indent="0">
              <a:buNone/>
            </a:pPr>
            <a:r>
              <a:rPr lang="en-SG" dirty="0"/>
              <a:t>Multivariate Statistics</a:t>
            </a:r>
          </a:p>
          <a:p>
            <a:pPr marL="0" indent="0">
              <a:buNone/>
            </a:pPr>
            <a:r>
              <a:rPr lang="en-SG" sz="2400" dirty="0"/>
              <a:t>- Theory: Response variables, purposes, dissimilarity matrices</a:t>
            </a:r>
          </a:p>
          <a:p>
            <a:pPr marL="0" indent="0">
              <a:buNone/>
            </a:pPr>
            <a:r>
              <a:rPr lang="en-SG" sz="2400" dirty="0"/>
              <a:t>- Understanding structure</a:t>
            </a:r>
          </a:p>
          <a:p>
            <a:pPr marL="0" indent="0">
              <a:buNone/>
            </a:pPr>
            <a:r>
              <a:rPr lang="en-SG" sz="2000" dirty="0"/>
              <a:t>	- Clustering: AHC, PAM, K-means</a:t>
            </a:r>
          </a:p>
          <a:p>
            <a:pPr marL="0" indent="0">
              <a:buNone/>
            </a:pPr>
            <a:r>
              <a:rPr lang="en-SG" sz="2000" dirty="0"/>
              <a:t>	- Unconstrained ordination: PCA, </a:t>
            </a:r>
            <a:r>
              <a:rPr lang="en-SG" sz="2000" dirty="0" err="1"/>
              <a:t>PCoA</a:t>
            </a:r>
            <a:r>
              <a:rPr lang="en-SG" sz="2000" dirty="0"/>
              <a:t>, NMDS, CA</a:t>
            </a:r>
          </a:p>
          <a:p>
            <a:pPr marL="0" indent="0">
              <a:buNone/>
            </a:pPr>
            <a:r>
              <a:rPr lang="en-SG" sz="2400" dirty="0"/>
              <a:t>- Interpreting/Making predictions</a:t>
            </a:r>
          </a:p>
          <a:p>
            <a:pPr marL="0" indent="0">
              <a:buNone/>
            </a:pPr>
            <a:r>
              <a:rPr lang="en-SG" sz="2000" dirty="0"/>
              <a:t>	- Constrained ordination: RDA, CAP, CCA</a:t>
            </a:r>
          </a:p>
          <a:p>
            <a:pPr marL="0" indent="0">
              <a:buNone/>
            </a:pPr>
            <a:r>
              <a:rPr lang="en-SG" sz="2000" dirty="0"/>
              <a:t>	- “Modelling”: MANOVA, PERMANOVA, MANCOVA &amp; Multivariate GLM</a:t>
            </a:r>
          </a:p>
          <a:p>
            <a:pPr marL="0" indent="0">
              <a:buNone/>
            </a:pPr>
            <a:endParaRPr lang="en-SG" sz="1200" dirty="0"/>
          </a:p>
          <a:p>
            <a:pPr marL="0" indent="0">
              <a:buNone/>
            </a:pPr>
            <a:r>
              <a:rPr lang="en-SG" dirty="0"/>
              <a:t>Bayesian Statistics</a:t>
            </a:r>
          </a:p>
          <a:p>
            <a:pPr marL="0" indent="0">
              <a:buNone/>
            </a:pPr>
            <a:r>
              <a:rPr lang="en-SG" sz="2400" dirty="0"/>
              <a:t>- Bayes’ Rule and a </a:t>
            </a:r>
            <a:r>
              <a:rPr lang="en-SG" sz="2400" dirty="0" err="1"/>
              <a:t>stan_glm</a:t>
            </a:r>
            <a:r>
              <a:rPr lang="en-SG" sz="2400" dirty="0"/>
              <a:t>()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59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53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Fitting a GAM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package and dataset: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/>
              <a:t>Let’s use &lt;</a:t>
            </a:r>
            <a:r>
              <a:rPr lang="en-US" dirty="0" err="1"/>
              <a:t>home.value</a:t>
            </a:r>
            <a:r>
              <a:rPr lang="en-US" dirty="0"/>
              <a:t>&gt; to explain &lt;crime&gt;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data: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crime~home.value,data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/>
              <a:t>Is this linear or non-linear?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Fit a linear model: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mod3.lm=gam(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crime~home.value,data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SG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F648D-6E84-44F2-91A7-DF13E029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06" y="1252295"/>
            <a:ext cx="4525006" cy="151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054D2-6D08-4B18-BB7A-F37582775C35}"/>
              </a:ext>
            </a:extLst>
          </p:cNvPr>
          <p:cNvSpPr txBox="1"/>
          <p:nvPr/>
        </p:nvSpPr>
        <p:spPr>
          <a:xfrm>
            <a:off x="6107011" y="393311"/>
            <a:ext cx="529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Dataset on &lt;crime&gt; rates as a function of &lt;area&gt; of the district, average &lt;</a:t>
            </a:r>
            <a:r>
              <a:rPr lang="en-US" dirty="0" err="1">
                <a:solidFill>
                  <a:schemeClr val="accent1"/>
                </a:solidFill>
              </a:rPr>
              <a:t>home.value</a:t>
            </a:r>
            <a:r>
              <a:rPr lang="en-US" dirty="0">
                <a:solidFill>
                  <a:schemeClr val="accent1"/>
                </a:solidFill>
              </a:rPr>
              <a:t>&gt;, average &lt;income&gt; and &lt;</a:t>
            </a:r>
            <a:r>
              <a:rPr lang="en-US" dirty="0" err="1">
                <a:solidFill>
                  <a:schemeClr val="accent1"/>
                </a:solidFill>
              </a:rPr>
              <a:t>open.space</a:t>
            </a:r>
            <a:r>
              <a:rPr lang="en-US" dirty="0">
                <a:solidFill>
                  <a:schemeClr val="accent1"/>
                </a:solidFill>
              </a:rPr>
              <a:t>&gt; in the area.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9C0A3-F36F-4D61-9398-1E92CC9C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639" y="2877588"/>
            <a:ext cx="3777673" cy="3777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FD5B1-84B8-4F83-8B6F-AAF05DFA5332}"/>
              </a:ext>
            </a:extLst>
          </p:cNvPr>
          <p:cNvSpPr txBox="1"/>
          <p:nvPr/>
        </p:nvSpPr>
        <p:spPr>
          <a:xfrm>
            <a:off x="4016815" y="5249552"/>
            <a:ext cx="343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equivalent to a linear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37FF5D-058E-450D-9DEB-1CE266BB742E}"/>
              </a:ext>
            </a:extLst>
          </p:cNvPr>
          <p:cNvCxnSpPr>
            <a:cxnSpLocks/>
          </p:cNvCxnSpPr>
          <p:nvPr/>
        </p:nvCxnSpPr>
        <p:spPr>
          <a:xfrm flipH="1">
            <a:off x="4247216" y="5555345"/>
            <a:ext cx="497504" cy="41058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1E7475-1F17-82B7-9520-D08051A2250A}"/>
              </a:ext>
            </a:extLst>
          </p:cNvPr>
          <p:cNvCxnSpPr>
            <a:cxnSpLocks/>
          </p:cNvCxnSpPr>
          <p:nvPr/>
        </p:nvCxnSpPr>
        <p:spPr>
          <a:xfrm flipV="1">
            <a:off x="1601694" y="6214951"/>
            <a:ext cx="0" cy="2779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F774E4-FDAB-0ADD-F9B7-4A9411098267}"/>
              </a:ext>
            </a:extLst>
          </p:cNvPr>
          <p:cNvSpPr txBox="1"/>
          <p:nvPr/>
        </p:nvSpPr>
        <p:spPr>
          <a:xfrm>
            <a:off x="812829" y="6407295"/>
            <a:ext cx="34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to fit a GAM</a:t>
            </a:r>
          </a:p>
        </p:txBody>
      </p:sp>
    </p:spTree>
    <p:extLst>
      <p:ext uri="{BB962C8B-B14F-4D97-AF65-F5344CB8AC3E}">
        <p14:creationId xmlns:p14="http://schemas.microsoft.com/office/powerpoint/2010/main" val="1370478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D704-AC16-4E9C-85E5-2F85FA028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40" y="406399"/>
            <a:ext cx="9144000" cy="3022601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Overview</a:t>
            </a:r>
            <a:endParaRPr lang="en-SG" sz="8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A0A55E-EE45-43C3-A86E-2D4E7FD139E0}"/>
              </a:ext>
            </a:extLst>
          </p:cNvPr>
          <p:cNvSpPr txBox="1">
            <a:spLocks/>
          </p:cNvSpPr>
          <p:nvPr/>
        </p:nvSpPr>
        <p:spPr>
          <a:xfrm>
            <a:off x="240134" y="4880510"/>
            <a:ext cx="5638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dirty="0">
                <a:solidFill>
                  <a:srgbClr val="2167BA"/>
                </a:solidFill>
                <a:latin typeface="Bauhaus 93" panose="04030905020B02020C02" pitchFamily="82" charset="0"/>
              </a:rPr>
              <a:t>LSM3257</a:t>
            </a:r>
          </a:p>
          <a:p>
            <a:pPr algn="l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8CE11-A92B-44C0-9EB1-98C096858EDE}"/>
              </a:ext>
            </a:extLst>
          </p:cNvPr>
          <p:cNvSpPr txBox="1"/>
          <p:nvPr/>
        </p:nvSpPr>
        <p:spPr>
          <a:xfrm>
            <a:off x="240134" y="60983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AY22/23;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Sem 2 | Ian Z.W. Chan</a:t>
            </a:r>
          </a:p>
        </p:txBody>
      </p:sp>
      <p:pic>
        <p:nvPicPr>
          <p:cNvPr id="9" name="Picture 2" descr="R.programming | Stellar Technologies and Media">
            <a:extLst>
              <a:ext uri="{FF2B5EF4-FFF2-40B4-BE49-F238E27FC236}">
                <a16:creationId xmlns:a16="http://schemas.microsoft.com/office/drawing/2014/main" id="{BD93CFAA-7404-4B38-9BB9-5A49D024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662" y="684192"/>
            <a:ext cx="6806522" cy="68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58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BL5233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A) If you have only one response variable: univariate statistics</a:t>
            </a:r>
          </a:p>
          <a:p>
            <a:pPr marL="0" indent="0">
              <a:buNone/>
            </a:pPr>
            <a:r>
              <a:rPr lang="en-SG" dirty="0"/>
              <a:t>	- If you have simple controlled experiments: </a:t>
            </a:r>
          </a:p>
          <a:p>
            <a:pPr marL="0" indent="0">
              <a:buNone/>
            </a:pPr>
            <a:r>
              <a:rPr lang="en-SG" b="1" dirty="0"/>
              <a:t>							Basic Tests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	- If you have complex studies with potential confounding effects: </a:t>
            </a:r>
            <a:endParaRPr lang="en-SG" b="1" dirty="0"/>
          </a:p>
          <a:p>
            <a:pPr marL="0" indent="0">
              <a:buNone/>
            </a:pPr>
            <a:r>
              <a:rPr lang="en-SG" b="1" dirty="0"/>
              <a:t>							Advanced Analyses</a:t>
            </a:r>
          </a:p>
          <a:p>
            <a:pPr marL="0" indent="0">
              <a:buNone/>
            </a:pPr>
            <a:r>
              <a:rPr lang="en-SG" sz="2400" dirty="0"/>
              <a:t>							(including non-linear modelling)</a:t>
            </a:r>
          </a:p>
          <a:p>
            <a:pPr marL="0" indent="0">
              <a:buNone/>
            </a:pPr>
            <a:r>
              <a:rPr lang="en-SG" sz="2400" dirty="0"/>
              <a:t>							(has Bayesian alternatives)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B) If you have more than one response variable: multivariate statistics</a:t>
            </a:r>
          </a:p>
          <a:p>
            <a:pPr marL="0" indent="0">
              <a:buNone/>
            </a:pPr>
            <a:r>
              <a:rPr lang="en-SG" b="1" dirty="0"/>
              <a:t>							Multivariate Analyses</a:t>
            </a:r>
          </a:p>
          <a:p>
            <a:pPr marL="0" indent="0">
              <a:buNone/>
            </a:pPr>
            <a:r>
              <a:rPr lang="en-SG" sz="2400" dirty="0"/>
              <a:t>							(has Bayesian alternatives)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80971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32325D-3FD9-4B89-B5A6-426ABC4DC954}"/>
              </a:ext>
            </a:extLst>
          </p:cNvPr>
          <p:cNvSpPr/>
          <p:nvPr/>
        </p:nvSpPr>
        <p:spPr>
          <a:xfrm>
            <a:off x="77583" y="33952"/>
            <a:ext cx="12036834" cy="679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0A2AD-BE73-4A6C-BF1F-30A1986D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Basic tests – Analysis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4DFC2-D1E6-4C0A-98C6-ACD73F0DB4C0}"/>
              </a:ext>
            </a:extLst>
          </p:cNvPr>
          <p:cNvSpPr txBox="1"/>
          <p:nvPr/>
        </p:nvSpPr>
        <p:spPr>
          <a:xfrm>
            <a:off x="460566" y="704238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CF21D-19D3-495C-9B94-4535D6D3162B}"/>
              </a:ext>
            </a:extLst>
          </p:cNvPr>
          <p:cNvSpPr txBox="1"/>
          <p:nvPr/>
        </p:nvSpPr>
        <p:spPr>
          <a:xfrm>
            <a:off x="1059546" y="825177"/>
            <a:ext cx="1348740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Explanatory variable type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F5E99-38CA-4641-AC71-A1D1E1E715B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96711" y="1445545"/>
            <a:ext cx="2889210" cy="12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7E95FC-ADB4-4AA6-A6C6-48C85AF11998}"/>
              </a:ext>
            </a:extLst>
          </p:cNvPr>
          <p:cNvSpPr txBox="1"/>
          <p:nvPr/>
        </p:nvSpPr>
        <p:spPr>
          <a:xfrm>
            <a:off x="2745180" y="2024020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Continuous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382BC-A880-42F1-AA3F-4E949077C66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3916" y="1451876"/>
            <a:ext cx="0" cy="19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DA2C6-BFA1-499A-9B80-E6B1217FEBBC}"/>
              </a:ext>
            </a:extLst>
          </p:cNvPr>
          <p:cNvSpPr txBox="1"/>
          <p:nvPr/>
        </p:nvSpPr>
        <p:spPr>
          <a:xfrm>
            <a:off x="626041" y="2160824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Categorical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41E64-2175-4CAC-9ADF-DD6D5C341A96}"/>
              </a:ext>
            </a:extLst>
          </p:cNvPr>
          <p:cNvSpPr txBox="1"/>
          <p:nvPr/>
        </p:nvSpPr>
        <p:spPr>
          <a:xfrm>
            <a:off x="5285921" y="2397429"/>
            <a:ext cx="1348740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Response variable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CC79D4-AE03-4D8B-B762-7EEBB38D06E7}"/>
              </a:ext>
            </a:extLst>
          </p:cNvPr>
          <p:cNvSpPr txBox="1"/>
          <p:nvPr/>
        </p:nvSpPr>
        <p:spPr>
          <a:xfrm>
            <a:off x="7191733" y="2930362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Continuous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F5E309-BDB2-45F3-BBD6-8E31C43F4F8E}"/>
              </a:ext>
            </a:extLst>
          </p:cNvPr>
          <p:cNvSpPr txBox="1"/>
          <p:nvPr/>
        </p:nvSpPr>
        <p:spPr>
          <a:xfrm>
            <a:off x="7191733" y="2179531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Categorical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ABB855-C1DE-4922-A482-E2DBD1D7C8B4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6634661" y="2350942"/>
            <a:ext cx="2262530" cy="35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DF13D7-54B6-4E44-B716-5C6149631B0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634661" y="2710780"/>
            <a:ext cx="2262531" cy="43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8F239F-9F2D-4C9C-8B82-F2B48A6AFE6E}"/>
              </a:ext>
            </a:extLst>
          </p:cNvPr>
          <p:cNvSpPr txBox="1"/>
          <p:nvPr/>
        </p:nvSpPr>
        <p:spPr>
          <a:xfrm>
            <a:off x="8897191" y="2176091"/>
            <a:ext cx="2777598" cy="349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Point Biserial Correlation</a:t>
            </a:r>
            <a:endParaRPr lang="en-SG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85985-37B1-40B3-91F7-B752C35B16B2}"/>
              </a:ext>
            </a:extLst>
          </p:cNvPr>
          <p:cNvSpPr txBox="1"/>
          <p:nvPr/>
        </p:nvSpPr>
        <p:spPr>
          <a:xfrm>
            <a:off x="8897191" y="2580235"/>
            <a:ext cx="2777598" cy="1180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distributed:</a:t>
            </a:r>
          </a:p>
          <a:p>
            <a:r>
              <a:rPr lang="en-SG" b="1" dirty="0">
                <a:solidFill>
                  <a:schemeClr val="accent1"/>
                </a:solidFill>
              </a:rPr>
              <a:t>Pearson correlation</a:t>
            </a:r>
          </a:p>
          <a:p>
            <a:r>
              <a:rPr lang="en-SG" dirty="0">
                <a:solidFill>
                  <a:schemeClr val="accent1"/>
                </a:solidFill>
              </a:rPr>
              <a:t>Not normally distributed:</a:t>
            </a:r>
          </a:p>
          <a:p>
            <a:r>
              <a:rPr lang="en-SG" b="1" dirty="0">
                <a:solidFill>
                  <a:schemeClr val="accent1"/>
                </a:solidFill>
              </a:rPr>
              <a:t>Spearman correlation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0964B4-B65B-4A0F-96A9-0C5EA87C9C11}"/>
              </a:ext>
            </a:extLst>
          </p:cNvPr>
          <p:cNvSpPr txBox="1"/>
          <p:nvPr/>
        </p:nvSpPr>
        <p:spPr>
          <a:xfrm>
            <a:off x="1047971" y="3417856"/>
            <a:ext cx="1348740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Response variable type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7D8ABB-F451-4692-9BD0-E888E1D0C5FC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396711" y="3731207"/>
            <a:ext cx="6500480" cy="8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EB02B8-14BC-472A-975F-5716CDFAFB98}"/>
              </a:ext>
            </a:extLst>
          </p:cNvPr>
          <p:cNvCxnSpPr>
            <a:cxnSpLocks/>
          </p:cNvCxnSpPr>
          <p:nvPr/>
        </p:nvCxnSpPr>
        <p:spPr>
          <a:xfrm>
            <a:off x="2396712" y="1051019"/>
            <a:ext cx="289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4B32D89-3CE6-49FF-AB61-D31E195BD7CE}"/>
              </a:ext>
            </a:extLst>
          </p:cNvPr>
          <p:cNvSpPr txBox="1"/>
          <p:nvPr/>
        </p:nvSpPr>
        <p:spPr>
          <a:xfrm>
            <a:off x="4876926" y="3766860"/>
            <a:ext cx="3121195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Categorical (contingency table)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00BC0F-ABCD-471E-8C74-0725DFB84289}"/>
              </a:ext>
            </a:extLst>
          </p:cNvPr>
          <p:cNvSpPr txBox="1"/>
          <p:nvPr/>
        </p:nvSpPr>
        <p:spPr>
          <a:xfrm>
            <a:off x="587605" y="4276864"/>
            <a:ext cx="243998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Continuous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6EC74-A859-4AE2-B3D2-131F6A7BD626}"/>
              </a:ext>
            </a:extLst>
          </p:cNvPr>
          <p:cNvSpPr txBox="1"/>
          <p:nvPr/>
        </p:nvSpPr>
        <p:spPr>
          <a:xfrm>
            <a:off x="8897191" y="4225856"/>
            <a:ext cx="2777598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Pearson’s Chi-squared test </a:t>
            </a:r>
            <a:r>
              <a:rPr lang="en-SG" dirty="0">
                <a:solidFill>
                  <a:schemeClr val="accent1"/>
                </a:solidFill>
              </a:rPr>
              <a:t>or </a:t>
            </a:r>
            <a:r>
              <a:rPr lang="en-SG" b="1" dirty="0">
                <a:solidFill>
                  <a:schemeClr val="accent1"/>
                </a:solidFill>
              </a:rPr>
              <a:t>Fisher’s Exact test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7071CC-15D4-4BC7-B524-16ADDDB3546C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1724878" y="4057650"/>
            <a:ext cx="0" cy="88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E10A13-70A4-4AF6-B2BB-4D0C209FB20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396711" y="3921391"/>
            <a:ext cx="6500480" cy="120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F136916-E7DF-453B-98C2-34BB8B920451}"/>
              </a:ext>
            </a:extLst>
          </p:cNvPr>
          <p:cNvSpPr txBox="1"/>
          <p:nvPr/>
        </p:nvSpPr>
        <p:spPr>
          <a:xfrm>
            <a:off x="3548101" y="4238193"/>
            <a:ext cx="243998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Proportion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349261-2878-4265-B3B4-02242F5C9780}"/>
              </a:ext>
            </a:extLst>
          </p:cNvPr>
          <p:cNvSpPr txBox="1"/>
          <p:nvPr/>
        </p:nvSpPr>
        <p:spPr>
          <a:xfrm>
            <a:off x="8897191" y="4946862"/>
            <a:ext cx="2777598" cy="349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Two proportions test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F08F8A-75F5-4023-B2A3-8454B64A2C34}"/>
              </a:ext>
            </a:extLst>
          </p:cNvPr>
          <p:cNvSpPr txBox="1"/>
          <p:nvPr/>
        </p:nvSpPr>
        <p:spPr>
          <a:xfrm>
            <a:off x="8897193" y="787523"/>
            <a:ext cx="2777596" cy="1180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distributed:</a:t>
            </a:r>
          </a:p>
          <a:p>
            <a:r>
              <a:rPr lang="en-SG" b="1" dirty="0">
                <a:solidFill>
                  <a:schemeClr val="accent1"/>
                </a:solidFill>
              </a:rPr>
              <a:t>One sample t-test</a:t>
            </a:r>
          </a:p>
          <a:p>
            <a:r>
              <a:rPr lang="en-SG" dirty="0">
                <a:solidFill>
                  <a:schemeClr val="accent1"/>
                </a:solidFill>
              </a:rPr>
              <a:t>Not normally distributed:</a:t>
            </a:r>
          </a:p>
          <a:p>
            <a:r>
              <a:rPr lang="en-SG" b="1" dirty="0">
                <a:solidFill>
                  <a:schemeClr val="accent1"/>
                </a:solidFill>
              </a:rPr>
              <a:t>Wilcoxon one sample test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548B26-31C3-44D2-9F9E-E4ADCDE22E56}"/>
              </a:ext>
            </a:extLst>
          </p:cNvPr>
          <p:cNvSpPr txBox="1"/>
          <p:nvPr/>
        </p:nvSpPr>
        <p:spPr>
          <a:xfrm>
            <a:off x="4323998" y="5218254"/>
            <a:ext cx="4205898" cy="145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distributed:</a:t>
            </a:r>
          </a:p>
          <a:p>
            <a:r>
              <a:rPr lang="en-SG" dirty="0">
                <a:solidFill>
                  <a:schemeClr val="accent1"/>
                </a:solidFill>
              </a:rPr>
              <a:t>	Equal variances: </a:t>
            </a:r>
            <a:r>
              <a:rPr lang="en-SG" b="1" dirty="0">
                <a:solidFill>
                  <a:schemeClr val="accent1"/>
                </a:solidFill>
              </a:rPr>
              <a:t>Student’s t-test</a:t>
            </a:r>
          </a:p>
          <a:p>
            <a:r>
              <a:rPr lang="en-SG" b="1" dirty="0">
                <a:solidFill>
                  <a:schemeClr val="accent1"/>
                </a:solidFill>
              </a:rPr>
              <a:t>	</a:t>
            </a:r>
            <a:r>
              <a:rPr lang="en-SG" dirty="0">
                <a:solidFill>
                  <a:schemeClr val="accent1"/>
                </a:solidFill>
              </a:rPr>
              <a:t>Unequal variances:</a:t>
            </a:r>
            <a:r>
              <a:rPr lang="en-SG" b="1" dirty="0">
                <a:solidFill>
                  <a:schemeClr val="accent1"/>
                </a:solidFill>
              </a:rPr>
              <a:t> Welch’s t-test</a:t>
            </a:r>
          </a:p>
          <a:p>
            <a:r>
              <a:rPr lang="en-SG" dirty="0">
                <a:solidFill>
                  <a:schemeClr val="accent1"/>
                </a:solidFill>
              </a:rPr>
              <a:t>Not normal: </a:t>
            </a:r>
            <a:r>
              <a:rPr lang="en-SG" b="1" dirty="0">
                <a:solidFill>
                  <a:schemeClr val="accent1"/>
                </a:solidFill>
              </a:rPr>
              <a:t>Mann-Whitney U test</a:t>
            </a:r>
          </a:p>
          <a:p>
            <a:r>
              <a:rPr lang="en-SG" b="1" dirty="0">
                <a:solidFill>
                  <a:schemeClr val="accent1"/>
                </a:solidFill>
              </a:rPr>
              <a:t>	     </a:t>
            </a:r>
            <a:r>
              <a:rPr lang="en-S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(aka Wilcoxon rank-sum test)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EB4C4E-E438-4FDD-94CE-383CD3A74979}"/>
              </a:ext>
            </a:extLst>
          </p:cNvPr>
          <p:cNvSpPr txBox="1"/>
          <p:nvPr/>
        </p:nvSpPr>
        <p:spPr>
          <a:xfrm>
            <a:off x="945231" y="4941112"/>
            <a:ext cx="1559294" cy="648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Are specimens paired?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C458C0-9C9A-47BB-AB30-71F0C0804773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724878" y="5589112"/>
            <a:ext cx="0" cy="4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E27F02-1C35-48C4-B048-B1D762085F9E}"/>
              </a:ext>
            </a:extLst>
          </p:cNvPr>
          <p:cNvCxnSpPr>
            <a:cxnSpLocks/>
            <a:stCxn id="68" idx="3"/>
            <a:endCxn id="61" idx="1"/>
          </p:cNvCxnSpPr>
          <p:nvPr/>
        </p:nvCxnSpPr>
        <p:spPr>
          <a:xfrm>
            <a:off x="2504525" y="5265112"/>
            <a:ext cx="1819473" cy="68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A4D870E-65D7-4991-9342-A7575426922A}"/>
              </a:ext>
            </a:extLst>
          </p:cNvPr>
          <p:cNvSpPr txBox="1"/>
          <p:nvPr/>
        </p:nvSpPr>
        <p:spPr>
          <a:xfrm>
            <a:off x="1735858" y="5632892"/>
            <a:ext cx="1163098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E4E63A-BEA0-4CDB-AB3D-3DF946F16940}"/>
              </a:ext>
            </a:extLst>
          </p:cNvPr>
          <p:cNvSpPr txBox="1"/>
          <p:nvPr/>
        </p:nvSpPr>
        <p:spPr>
          <a:xfrm>
            <a:off x="2814759" y="5100870"/>
            <a:ext cx="1163098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90A930-CA01-45FE-8AB6-25513D7E15EC}"/>
              </a:ext>
            </a:extLst>
          </p:cNvPr>
          <p:cNvSpPr txBox="1"/>
          <p:nvPr/>
        </p:nvSpPr>
        <p:spPr>
          <a:xfrm>
            <a:off x="502638" y="6049251"/>
            <a:ext cx="3729285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distributed: </a:t>
            </a:r>
            <a:r>
              <a:rPr lang="en-SG" b="1" dirty="0">
                <a:solidFill>
                  <a:schemeClr val="accent1"/>
                </a:solidFill>
              </a:rPr>
              <a:t>Paired t-test</a:t>
            </a:r>
          </a:p>
          <a:p>
            <a:r>
              <a:rPr lang="en-SG" dirty="0">
                <a:solidFill>
                  <a:schemeClr val="accent1"/>
                </a:solidFill>
              </a:rPr>
              <a:t>Not normal: </a:t>
            </a:r>
            <a:r>
              <a:rPr lang="en-SG" b="1" dirty="0">
                <a:solidFill>
                  <a:schemeClr val="accent1"/>
                </a:solidFill>
              </a:rPr>
              <a:t>Wilcoxon signed-rank test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DEC353-853B-4CCC-A073-1FE4E3D99226}"/>
              </a:ext>
            </a:extLst>
          </p:cNvPr>
          <p:cNvSpPr txBox="1"/>
          <p:nvPr/>
        </p:nvSpPr>
        <p:spPr>
          <a:xfrm>
            <a:off x="2488685" y="749382"/>
            <a:ext cx="1477966" cy="688256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None </a:t>
            </a:r>
          </a:p>
          <a:p>
            <a:r>
              <a:rPr lang="en-SG" sz="1050" dirty="0">
                <a:solidFill>
                  <a:schemeClr val="accent1"/>
                </a:solidFill>
              </a:rPr>
              <a:t>(i.e. comparing data to </a:t>
            </a:r>
            <a:br>
              <a:rPr lang="en-SG" sz="1050" dirty="0">
                <a:solidFill>
                  <a:schemeClr val="accent1"/>
                </a:solidFill>
              </a:rPr>
            </a:br>
            <a:r>
              <a:rPr lang="en-SG" sz="1050" dirty="0">
                <a:solidFill>
                  <a:schemeClr val="accent1"/>
                </a:solidFill>
              </a:rPr>
              <a:t>a predetermined value)</a:t>
            </a:r>
            <a:endParaRPr lang="en-SG" sz="1400" dirty="0">
              <a:solidFill>
                <a:schemeClr val="accen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2452F73-75F4-4807-B022-AA1F1E9F1297}"/>
              </a:ext>
            </a:extLst>
          </p:cNvPr>
          <p:cNvSpPr txBox="1"/>
          <p:nvPr/>
        </p:nvSpPr>
        <p:spPr>
          <a:xfrm>
            <a:off x="5285921" y="753777"/>
            <a:ext cx="1348740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Response variable type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4D1422-EC6A-4FC7-9990-2D15E3EA47BB}"/>
              </a:ext>
            </a:extLst>
          </p:cNvPr>
          <p:cNvSpPr txBox="1"/>
          <p:nvPr/>
        </p:nvSpPr>
        <p:spPr>
          <a:xfrm>
            <a:off x="7191733" y="1209337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Continuous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7EA0FD-B494-4973-9521-A4BE691E8A62}"/>
              </a:ext>
            </a:extLst>
          </p:cNvPr>
          <p:cNvSpPr txBox="1"/>
          <p:nvPr/>
        </p:nvSpPr>
        <p:spPr>
          <a:xfrm>
            <a:off x="7191733" y="431151"/>
            <a:ext cx="1348740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Categorical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B287A1E-790B-4941-8E61-04C0B7F4839C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 flipV="1">
            <a:off x="6634661" y="557750"/>
            <a:ext cx="2262530" cy="50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6753D94-DB75-46E4-8E6B-3DBDF9456A29}"/>
              </a:ext>
            </a:extLst>
          </p:cNvPr>
          <p:cNvCxnSpPr>
            <a:cxnSpLocks/>
            <a:stCxn id="94" idx="3"/>
            <a:endCxn id="60" idx="1"/>
          </p:cNvCxnSpPr>
          <p:nvPr/>
        </p:nvCxnSpPr>
        <p:spPr>
          <a:xfrm>
            <a:off x="6634661" y="1067128"/>
            <a:ext cx="2262532" cy="31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B4393A4-50AD-4A31-9F8A-AE6CB2A8A46B}"/>
              </a:ext>
            </a:extLst>
          </p:cNvPr>
          <p:cNvSpPr txBox="1"/>
          <p:nvPr/>
        </p:nvSpPr>
        <p:spPr>
          <a:xfrm>
            <a:off x="8897191" y="382899"/>
            <a:ext cx="2777598" cy="349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Pearson’s Chi-squared test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709D49-D402-E3F8-5885-68A3AF5755DE}"/>
              </a:ext>
            </a:extLst>
          </p:cNvPr>
          <p:cNvSpPr>
            <a:spLocks noChangeAspect="1"/>
          </p:cNvSpPr>
          <p:nvPr/>
        </p:nvSpPr>
        <p:spPr>
          <a:xfrm>
            <a:off x="11452311" y="162021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897BD8-5E19-4911-6D33-42ADD1F05D94}"/>
              </a:ext>
            </a:extLst>
          </p:cNvPr>
          <p:cNvSpPr>
            <a:spLocks noChangeAspect="1"/>
          </p:cNvSpPr>
          <p:nvPr/>
        </p:nvSpPr>
        <p:spPr>
          <a:xfrm>
            <a:off x="11447950" y="835019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986A3-5682-2D5D-F665-BBCBF7CC0D53}"/>
              </a:ext>
            </a:extLst>
          </p:cNvPr>
          <p:cNvSpPr>
            <a:spLocks noChangeAspect="1"/>
          </p:cNvSpPr>
          <p:nvPr/>
        </p:nvSpPr>
        <p:spPr>
          <a:xfrm>
            <a:off x="11447950" y="2037720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6D1EDB-CFEA-7855-A42E-DB9E8C7C1B4E}"/>
              </a:ext>
            </a:extLst>
          </p:cNvPr>
          <p:cNvSpPr>
            <a:spLocks noChangeAspect="1"/>
          </p:cNvSpPr>
          <p:nvPr/>
        </p:nvSpPr>
        <p:spPr>
          <a:xfrm>
            <a:off x="11447950" y="2677589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E435E4-1B50-4B87-1ADF-927042020057}"/>
              </a:ext>
            </a:extLst>
          </p:cNvPr>
          <p:cNvSpPr>
            <a:spLocks noChangeAspect="1"/>
          </p:cNvSpPr>
          <p:nvPr/>
        </p:nvSpPr>
        <p:spPr>
          <a:xfrm>
            <a:off x="11445963" y="4060864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E</a:t>
            </a:r>
            <a:endParaRPr lang="en-SG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B4AAB6-477C-3E48-6837-72269C2BFCAA}"/>
              </a:ext>
            </a:extLst>
          </p:cNvPr>
          <p:cNvSpPr>
            <a:spLocks noChangeAspect="1"/>
          </p:cNvSpPr>
          <p:nvPr/>
        </p:nvSpPr>
        <p:spPr>
          <a:xfrm>
            <a:off x="11445963" y="4884870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F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90FE28-0EA2-82AE-EFF6-E515B16C421F}"/>
              </a:ext>
            </a:extLst>
          </p:cNvPr>
          <p:cNvSpPr>
            <a:spLocks noChangeAspect="1"/>
          </p:cNvSpPr>
          <p:nvPr/>
        </p:nvSpPr>
        <p:spPr>
          <a:xfrm>
            <a:off x="8189971" y="513990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ECBBA3-CD4C-CF03-CDBA-E5C637B39482}"/>
              </a:ext>
            </a:extLst>
          </p:cNvPr>
          <p:cNvSpPr>
            <a:spLocks noChangeAspect="1"/>
          </p:cNvSpPr>
          <p:nvPr/>
        </p:nvSpPr>
        <p:spPr>
          <a:xfrm>
            <a:off x="3837572" y="5937746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000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B9A9C-221A-4310-82B6-BF88E9B0ECB1}"/>
              </a:ext>
            </a:extLst>
          </p:cNvPr>
          <p:cNvSpPr/>
          <p:nvPr/>
        </p:nvSpPr>
        <p:spPr>
          <a:xfrm>
            <a:off x="60357" y="33951"/>
            <a:ext cx="12071287" cy="679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Advanced analyses – Analysis decision tree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63</a:t>
            </a:fld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A30A0-BBCD-496F-9B56-495F100D1D6A}"/>
              </a:ext>
            </a:extLst>
          </p:cNvPr>
          <p:cNvSpPr txBox="1"/>
          <p:nvPr/>
        </p:nvSpPr>
        <p:spPr>
          <a:xfrm>
            <a:off x="275171" y="810918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C7510-12C0-486B-9448-237B1E5D77B9}"/>
              </a:ext>
            </a:extLst>
          </p:cNvPr>
          <p:cNvSpPr txBox="1"/>
          <p:nvPr/>
        </p:nvSpPr>
        <p:spPr>
          <a:xfrm>
            <a:off x="874152" y="931856"/>
            <a:ext cx="1348740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Response variable type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A31432-C3A0-41D6-8192-A7776B17D05F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222892" y="1245207"/>
            <a:ext cx="1883763" cy="1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38B23-3111-4FBA-A1C1-69578069BF83}"/>
              </a:ext>
            </a:extLst>
          </p:cNvPr>
          <p:cNvSpPr txBox="1"/>
          <p:nvPr/>
        </p:nvSpPr>
        <p:spPr>
          <a:xfrm>
            <a:off x="8107680" y="1803361"/>
            <a:ext cx="3885355" cy="1180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 (response):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Analysis of variance (ANOVA)</a:t>
            </a:r>
            <a:r>
              <a:rPr lang="en-SG" b="1" dirty="0">
                <a:solidFill>
                  <a:srgbClr val="FF0000"/>
                </a:solidFill>
              </a:rPr>
              <a:t>^*</a:t>
            </a:r>
            <a:endParaRPr lang="en-SG" b="1" dirty="0">
              <a:solidFill>
                <a:schemeClr val="accent1"/>
              </a:solidFill>
            </a:endParaRPr>
          </a:p>
          <a:p>
            <a:r>
              <a:rPr lang="en-SG" dirty="0">
                <a:solidFill>
                  <a:schemeClr val="accent1"/>
                </a:solidFill>
              </a:rPr>
              <a:t>Not normally distributed (response):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Kruskal-Wallis test </a:t>
            </a:r>
            <a:r>
              <a:rPr lang="en-SG" dirty="0">
                <a:solidFill>
                  <a:schemeClr val="accent1"/>
                </a:solidFill>
              </a:rPr>
              <a:t>or</a:t>
            </a:r>
            <a:r>
              <a:rPr lang="en-SG" b="1" dirty="0">
                <a:solidFill>
                  <a:schemeClr val="accent1"/>
                </a:solidFill>
              </a:rPr>
              <a:t> GLM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9A924-E1F1-4AF6-8A3E-0117349FAF69}"/>
              </a:ext>
            </a:extLst>
          </p:cNvPr>
          <p:cNvSpPr txBox="1"/>
          <p:nvPr/>
        </p:nvSpPr>
        <p:spPr>
          <a:xfrm>
            <a:off x="2565511" y="977298"/>
            <a:ext cx="122612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Continuous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4619A-52AA-4FA1-8BE9-A045431F5261}"/>
              </a:ext>
            </a:extLst>
          </p:cNvPr>
          <p:cNvSpPr txBox="1"/>
          <p:nvPr/>
        </p:nvSpPr>
        <p:spPr>
          <a:xfrm>
            <a:off x="4106655" y="950455"/>
            <a:ext cx="1670113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Explanatory variables types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10A6D-95FF-4303-9D90-59F6777FE0E7}"/>
              </a:ext>
            </a:extLst>
          </p:cNvPr>
          <p:cNvSpPr txBox="1"/>
          <p:nvPr/>
        </p:nvSpPr>
        <p:spPr>
          <a:xfrm>
            <a:off x="6305136" y="763603"/>
            <a:ext cx="1483614" cy="626701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All Continuous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7CA93C-2756-411C-957D-0B942E9158E6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5776768" y="1012182"/>
            <a:ext cx="2330908" cy="25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D6DF9A-C5FA-4743-B4BC-EEAB0CC1D56F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>
          <a:xfrm>
            <a:off x="5776768" y="1263806"/>
            <a:ext cx="2330912" cy="112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2EEF77-A95C-4965-8DC9-B56063325FDE}"/>
              </a:ext>
            </a:extLst>
          </p:cNvPr>
          <p:cNvSpPr txBox="1"/>
          <p:nvPr/>
        </p:nvSpPr>
        <p:spPr>
          <a:xfrm>
            <a:off x="8107676" y="283333"/>
            <a:ext cx="3885357" cy="145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 (errors):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Regression</a:t>
            </a:r>
            <a:r>
              <a:rPr lang="en-SG" b="1" dirty="0">
                <a:solidFill>
                  <a:srgbClr val="FF0000"/>
                </a:solidFill>
              </a:rPr>
              <a:t>^*</a:t>
            </a:r>
          </a:p>
          <a:p>
            <a:r>
              <a:rPr lang="en-SG" dirty="0">
                <a:solidFill>
                  <a:schemeClr val="accent1"/>
                </a:solidFill>
              </a:rPr>
              <a:t>Not normally distributed (errors):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GLM with error structure to be determined by you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endParaRPr lang="en-SG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A9C0F-760B-49E6-8E9C-38203261EB4B}"/>
              </a:ext>
            </a:extLst>
          </p:cNvPr>
          <p:cNvSpPr txBox="1"/>
          <p:nvPr/>
        </p:nvSpPr>
        <p:spPr>
          <a:xfrm>
            <a:off x="8107680" y="3052707"/>
            <a:ext cx="3885355" cy="1734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Normally distributed (response):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Analysis of covariance (ANCOVA)</a:t>
            </a:r>
            <a:r>
              <a:rPr lang="en-SG" b="1" dirty="0">
                <a:solidFill>
                  <a:srgbClr val="FF0000"/>
                </a:solidFill>
              </a:rPr>
              <a:t>^*</a:t>
            </a:r>
            <a:endParaRPr lang="en-SG" b="1" dirty="0">
              <a:solidFill>
                <a:schemeClr val="accent1"/>
              </a:solidFill>
            </a:endParaRPr>
          </a:p>
          <a:p>
            <a:r>
              <a:rPr lang="en-SG" dirty="0">
                <a:solidFill>
                  <a:schemeClr val="accent1"/>
                </a:solidFill>
              </a:rPr>
              <a:t>Not normally distributed (response):</a:t>
            </a:r>
          </a:p>
          <a:p>
            <a:r>
              <a:rPr lang="en-SG" b="1" dirty="0">
                <a:solidFill>
                  <a:schemeClr val="accent1"/>
                </a:solidFill>
              </a:rPr>
              <a:t>Rank-based ANCOVA (RANCOVA) </a:t>
            </a:r>
            <a:r>
              <a:rPr lang="en-SG" dirty="0">
                <a:solidFill>
                  <a:schemeClr val="accent1"/>
                </a:solidFill>
              </a:rPr>
              <a:t>or</a:t>
            </a:r>
            <a:endParaRPr lang="en-SG" b="1" dirty="0">
              <a:solidFill>
                <a:schemeClr val="accent1"/>
              </a:solidFill>
            </a:endParaRPr>
          </a:p>
          <a:p>
            <a:r>
              <a:rPr lang="en-SG" b="1" dirty="0">
                <a:solidFill>
                  <a:schemeClr val="accent1"/>
                </a:solidFill>
              </a:rPr>
              <a:t>GLM with error structure to be determined by you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endParaRPr lang="en-SG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46FDFF-3D9E-4E65-949E-F3358A36FAA7}"/>
              </a:ext>
            </a:extLst>
          </p:cNvPr>
          <p:cNvSpPr txBox="1"/>
          <p:nvPr/>
        </p:nvSpPr>
        <p:spPr>
          <a:xfrm>
            <a:off x="1599789" y="5879102"/>
            <a:ext cx="2723142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GLM with Binomial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r>
              <a:rPr lang="en-SG" b="1" dirty="0">
                <a:solidFill>
                  <a:schemeClr val="accent1"/>
                </a:solidFill>
              </a:rPr>
              <a:t> </a:t>
            </a:r>
            <a:r>
              <a:rPr lang="en-S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(aka Logistic regression)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6CFF0-B36B-44CA-AEE7-ED986E5558A9}"/>
              </a:ext>
            </a:extLst>
          </p:cNvPr>
          <p:cNvSpPr txBox="1"/>
          <p:nvPr/>
        </p:nvSpPr>
        <p:spPr>
          <a:xfrm>
            <a:off x="2982269" y="4138030"/>
            <a:ext cx="2515040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GLM with Poisson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r>
              <a:rPr lang="en-SG" b="1" dirty="0">
                <a:solidFill>
                  <a:schemeClr val="accent1"/>
                </a:solidFill>
              </a:rPr>
              <a:t> </a:t>
            </a:r>
            <a:r>
              <a:rPr lang="en-S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(aka Poisson regression)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A177EE-0DA2-4D4F-83C0-D2C30234FCE7}"/>
              </a:ext>
            </a:extLst>
          </p:cNvPr>
          <p:cNvSpPr txBox="1"/>
          <p:nvPr/>
        </p:nvSpPr>
        <p:spPr>
          <a:xfrm>
            <a:off x="8457408" y="5184749"/>
            <a:ext cx="3537572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GLM with Binomial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r>
              <a:rPr lang="en-SG" b="1" dirty="0">
                <a:solidFill>
                  <a:schemeClr val="accent1"/>
                </a:solidFill>
              </a:rPr>
              <a:t> </a:t>
            </a:r>
            <a:br>
              <a:rPr lang="en-SG" b="1" dirty="0">
                <a:solidFill>
                  <a:schemeClr val="accent1"/>
                </a:solidFill>
              </a:rPr>
            </a:br>
            <a:r>
              <a:rPr lang="en-S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(aka Binary Logistic regression)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C1FCF1-A574-41B9-9A69-D94CBE1F1486}"/>
              </a:ext>
            </a:extLst>
          </p:cNvPr>
          <p:cNvSpPr txBox="1"/>
          <p:nvPr/>
        </p:nvSpPr>
        <p:spPr>
          <a:xfrm>
            <a:off x="8457407" y="5872047"/>
            <a:ext cx="3537573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GLM with Multinomial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r>
              <a:rPr lang="en-SG" b="1" dirty="0">
                <a:solidFill>
                  <a:schemeClr val="accent1"/>
                </a:solidFill>
              </a:rPr>
              <a:t> </a:t>
            </a:r>
            <a:br>
              <a:rPr lang="en-SG" b="1" dirty="0">
                <a:solidFill>
                  <a:schemeClr val="accent1"/>
                </a:solidFill>
              </a:rPr>
            </a:br>
            <a:r>
              <a:rPr lang="en-S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(aka Multinomial Logistic regression)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B7DB2-F499-4311-8B9A-C19779AC46A6}"/>
              </a:ext>
            </a:extLst>
          </p:cNvPr>
          <p:cNvSpPr txBox="1"/>
          <p:nvPr/>
        </p:nvSpPr>
        <p:spPr>
          <a:xfrm>
            <a:off x="216556" y="5879230"/>
            <a:ext cx="1125450" cy="619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b="1" dirty="0">
                <a:solidFill>
                  <a:schemeClr val="accent1"/>
                </a:solidFill>
              </a:rPr>
              <a:t>Survival Analysis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CEAB98-1D88-4AC4-88DA-608CBB9A7E2A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5776768" y="1263806"/>
            <a:ext cx="2330912" cy="265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45E93D-1591-42F7-930E-F58DA40597B5}"/>
              </a:ext>
            </a:extLst>
          </p:cNvPr>
          <p:cNvSpPr txBox="1"/>
          <p:nvPr/>
        </p:nvSpPr>
        <p:spPr>
          <a:xfrm>
            <a:off x="6602518" y="1419736"/>
            <a:ext cx="1631975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All Categorical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C089C-097E-46CD-8EAA-9456341A2226}"/>
              </a:ext>
            </a:extLst>
          </p:cNvPr>
          <p:cNvSpPr txBox="1"/>
          <p:nvPr/>
        </p:nvSpPr>
        <p:spPr>
          <a:xfrm>
            <a:off x="5368296" y="1989462"/>
            <a:ext cx="2126746" cy="521416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SG" dirty="0">
                <a:solidFill>
                  <a:schemeClr val="accent1"/>
                </a:solidFill>
              </a:rPr>
              <a:t>Continuous</a:t>
            </a:r>
            <a:br>
              <a:rPr lang="en-SG" dirty="0">
                <a:solidFill>
                  <a:schemeClr val="accent1"/>
                </a:solidFill>
              </a:rPr>
            </a:br>
            <a:r>
              <a:rPr lang="en-SG" dirty="0">
                <a:solidFill>
                  <a:schemeClr val="accent1"/>
                </a:solidFill>
              </a:rPr>
              <a:t>and Categorical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AF2E3-DDE2-4565-B36F-500068EC1DCF}"/>
              </a:ext>
            </a:extLst>
          </p:cNvPr>
          <p:cNvSpPr txBox="1"/>
          <p:nvPr/>
        </p:nvSpPr>
        <p:spPr>
          <a:xfrm>
            <a:off x="3332206" y="1955186"/>
            <a:ext cx="122612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Categorical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C3FD0E8-520C-42A6-8BF7-0FD73F8BAB9F}"/>
              </a:ext>
            </a:extLst>
          </p:cNvPr>
          <p:cNvCxnSpPr>
            <a:cxnSpLocks/>
            <a:stCxn id="94" idx="3"/>
            <a:endCxn id="34" idx="1"/>
          </p:cNvCxnSpPr>
          <p:nvPr/>
        </p:nvCxnSpPr>
        <p:spPr>
          <a:xfrm>
            <a:off x="6431669" y="3402970"/>
            <a:ext cx="2025739" cy="209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1A52AC-DF19-467D-B2F8-F73F64798AA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2231884" y="1429963"/>
            <a:ext cx="2945004" cy="197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6F1C626-33D7-454A-B8E6-BCC9ECFB0C2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218503" y="1570958"/>
            <a:ext cx="2021286" cy="2567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9353B1-04FA-4C62-AD78-E59ED7EFBC7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829635" y="1554092"/>
            <a:ext cx="1131725" cy="432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1C015E6-2693-4212-86B6-8F560860E762}"/>
              </a:ext>
            </a:extLst>
          </p:cNvPr>
          <p:cNvCxnSpPr>
            <a:cxnSpLocks/>
            <a:stCxn id="21" idx="2"/>
            <a:endCxn id="37" idx="0"/>
          </p:cNvCxnSpPr>
          <p:nvPr/>
        </p:nvCxnSpPr>
        <p:spPr>
          <a:xfrm flipH="1">
            <a:off x="779281" y="1558557"/>
            <a:ext cx="769241" cy="432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F1C1D9D-2769-49CE-A33E-5D7B6BFB1846}"/>
              </a:ext>
            </a:extLst>
          </p:cNvPr>
          <p:cNvSpPr txBox="1"/>
          <p:nvPr/>
        </p:nvSpPr>
        <p:spPr>
          <a:xfrm>
            <a:off x="5176888" y="3089619"/>
            <a:ext cx="1254781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Number of categories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C34B53-A616-423A-852E-7EF4139B34E5}"/>
              </a:ext>
            </a:extLst>
          </p:cNvPr>
          <p:cNvCxnSpPr>
            <a:cxnSpLocks/>
            <a:stCxn id="94" idx="3"/>
            <a:endCxn id="36" idx="1"/>
          </p:cNvCxnSpPr>
          <p:nvPr/>
        </p:nvCxnSpPr>
        <p:spPr>
          <a:xfrm>
            <a:off x="6431669" y="3402970"/>
            <a:ext cx="2025738" cy="278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1D9DEEA-0EF4-4695-B60B-4193DC920C28}"/>
              </a:ext>
            </a:extLst>
          </p:cNvPr>
          <p:cNvSpPr txBox="1"/>
          <p:nvPr/>
        </p:nvSpPr>
        <p:spPr>
          <a:xfrm>
            <a:off x="6972786" y="3640728"/>
            <a:ext cx="490401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C7BEBF-F3F5-430F-9FB3-4DA10C6BB757}"/>
              </a:ext>
            </a:extLst>
          </p:cNvPr>
          <p:cNvSpPr txBox="1"/>
          <p:nvPr/>
        </p:nvSpPr>
        <p:spPr>
          <a:xfrm>
            <a:off x="6595864" y="3989264"/>
            <a:ext cx="574379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&gt;2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4534F4F-7CA9-455A-A0CF-52E5A64B868B}"/>
              </a:ext>
            </a:extLst>
          </p:cNvPr>
          <p:cNvSpPr txBox="1"/>
          <p:nvPr/>
        </p:nvSpPr>
        <p:spPr>
          <a:xfrm>
            <a:off x="2480128" y="2999559"/>
            <a:ext cx="122612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Count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DDDE13-9990-4E73-BAFD-359E82F31CF5}"/>
              </a:ext>
            </a:extLst>
          </p:cNvPr>
          <p:cNvSpPr txBox="1"/>
          <p:nvPr/>
        </p:nvSpPr>
        <p:spPr>
          <a:xfrm>
            <a:off x="1278279" y="3626260"/>
            <a:ext cx="1226127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Proportion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AF4FCD-81F3-4D03-A25A-9740635FD695}"/>
              </a:ext>
            </a:extLst>
          </p:cNvPr>
          <p:cNvSpPr txBox="1"/>
          <p:nvPr/>
        </p:nvSpPr>
        <p:spPr>
          <a:xfrm>
            <a:off x="-33623" y="2988738"/>
            <a:ext cx="1226127" cy="626701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dirty="0">
                <a:solidFill>
                  <a:schemeClr val="accent1"/>
                </a:solidFill>
              </a:rPr>
              <a:t>Time to Death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605A1-74C6-4A46-B5E8-C7F845D02832}"/>
              </a:ext>
            </a:extLst>
          </p:cNvPr>
          <p:cNvSpPr txBox="1"/>
          <p:nvPr/>
        </p:nvSpPr>
        <p:spPr>
          <a:xfrm>
            <a:off x="4566825" y="5010697"/>
            <a:ext cx="1518285" cy="62670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Overdispersion present?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98A3AB-F330-4C02-960C-89A13207E4C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325968" y="4752193"/>
            <a:ext cx="0" cy="25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3DB7E1D1-678A-45B4-9C0A-7BF510A8649C}"/>
              </a:ext>
            </a:extLst>
          </p:cNvPr>
          <p:cNvSpPr>
            <a:spLocks/>
          </p:cNvSpPr>
          <p:nvPr/>
        </p:nvSpPr>
        <p:spPr>
          <a:xfrm>
            <a:off x="4676294" y="4464182"/>
            <a:ext cx="1659111" cy="1036453"/>
          </a:xfrm>
          <a:prstGeom prst="arc">
            <a:avLst>
              <a:gd name="adj1" fmla="val 16221496"/>
              <a:gd name="adj2" fmla="val 1914505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8E780B-87EF-4827-AED1-104B602B0121}"/>
              </a:ext>
            </a:extLst>
          </p:cNvPr>
          <p:cNvSpPr txBox="1"/>
          <p:nvPr/>
        </p:nvSpPr>
        <p:spPr>
          <a:xfrm>
            <a:off x="6315329" y="4787021"/>
            <a:ext cx="574379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No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473F6C-0244-4F00-98B8-11031E2F92A6}"/>
              </a:ext>
            </a:extLst>
          </p:cNvPr>
          <p:cNvCxnSpPr>
            <a:cxnSpLocks/>
            <a:stCxn id="41" idx="3"/>
            <a:endCxn id="55" idx="0"/>
          </p:cNvCxnSpPr>
          <p:nvPr/>
        </p:nvCxnSpPr>
        <p:spPr>
          <a:xfrm>
            <a:off x="6085110" y="5324048"/>
            <a:ext cx="257400" cy="5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942C3D-0F1D-4B5C-B70E-EB0C6CD971FD}"/>
              </a:ext>
            </a:extLst>
          </p:cNvPr>
          <p:cNvSpPr txBox="1"/>
          <p:nvPr/>
        </p:nvSpPr>
        <p:spPr>
          <a:xfrm>
            <a:off x="6194579" y="5372425"/>
            <a:ext cx="574379" cy="349702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C2677A-ADB5-4B4C-BC42-663C03E5304A}"/>
              </a:ext>
            </a:extLst>
          </p:cNvPr>
          <p:cNvSpPr txBox="1"/>
          <p:nvPr/>
        </p:nvSpPr>
        <p:spPr>
          <a:xfrm>
            <a:off x="4570103" y="5872047"/>
            <a:ext cx="3544813" cy="626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GLM with Quasi-Poisson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r>
              <a:rPr lang="en-SG" b="1" dirty="0">
                <a:solidFill>
                  <a:schemeClr val="accent1"/>
                </a:solidFill>
              </a:rPr>
              <a:t> </a:t>
            </a:r>
            <a:r>
              <a:rPr lang="en-SG" dirty="0">
                <a:solidFill>
                  <a:schemeClr val="accent1"/>
                </a:solidFill>
              </a:rPr>
              <a:t>or</a:t>
            </a:r>
          </a:p>
          <a:p>
            <a:r>
              <a:rPr lang="en-SG" b="1" dirty="0">
                <a:solidFill>
                  <a:schemeClr val="accent1"/>
                </a:solidFill>
              </a:rPr>
              <a:t>GLM with Negative Binomial errors</a:t>
            </a:r>
            <a:r>
              <a:rPr lang="en-US" b="1" dirty="0">
                <a:solidFill>
                  <a:srgbClr val="00B050"/>
                </a:solidFill>
              </a:rPr>
              <a:t>†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A498E-E8F4-46B7-BAC9-10B9C69E47BB}"/>
              </a:ext>
            </a:extLst>
          </p:cNvPr>
          <p:cNvSpPr txBox="1"/>
          <p:nvPr/>
        </p:nvSpPr>
        <p:spPr>
          <a:xfrm>
            <a:off x="9081588" y="4724042"/>
            <a:ext cx="299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^Heteroscedasticity: use GLS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*Random effects: use LME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DFDFC-49F8-4BA9-6B7C-B50049DCFB1E}"/>
              </a:ext>
            </a:extLst>
          </p:cNvPr>
          <p:cNvSpPr txBox="1"/>
          <p:nvPr/>
        </p:nvSpPr>
        <p:spPr>
          <a:xfrm>
            <a:off x="5374722" y="269691"/>
            <a:ext cx="1250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(Final Version)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3C08A-7159-D9CD-5F2A-465B835C24B3}"/>
              </a:ext>
            </a:extLst>
          </p:cNvPr>
          <p:cNvSpPr txBox="1"/>
          <p:nvPr/>
        </p:nvSpPr>
        <p:spPr>
          <a:xfrm>
            <a:off x="6883053" y="6448701"/>
            <a:ext cx="4908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00B050"/>
                </a:solidFill>
              </a:rPr>
              <a:t>†</a:t>
            </a:r>
            <a:r>
              <a:rPr lang="en-US" sz="1400" dirty="0">
                <a:solidFill>
                  <a:srgbClr val="00B050"/>
                </a:solidFill>
              </a:rPr>
              <a:t>Random Effects: use GLMM.</a:t>
            </a:r>
          </a:p>
        </p:txBody>
      </p:sp>
    </p:spTree>
    <p:extLst>
      <p:ext uri="{BB962C8B-B14F-4D97-AF65-F5344CB8AC3E}">
        <p14:creationId xmlns:p14="http://schemas.microsoft.com/office/powerpoint/2010/main" val="303361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B9A9C-221A-4310-82B6-BF88E9B0ECB1}"/>
              </a:ext>
            </a:extLst>
          </p:cNvPr>
          <p:cNvSpPr/>
          <p:nvPr/>
        </p:nvSpPr>
        <p:spPr>
          <a:xfrm>
            <a:off x="61613" y="29263"/>
            <a:ext cx="12071287" cy="679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850B854-38C6-4BD2-94FF-7956E603A2E3}"/>
              </a:ext>
            </a:extLst>
          </p:cNvPr>
          <p:cNvSpPr txBox="1"/>
          <p:nvPr/>
        </p:nvSpPr>
        <p:spPr>
          <a:xfrm>
            <a:off x="2981357" y="3338761"/>
            <a:ext cx="2902339" cy="57753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SG" sz="14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Multivariate analyses – Analysis decision tree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64</a:t>
            </a:fld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A30A0-BBCD-496F-9B56-495F100D1D6A}"/>
              </a:ext>
            </a:extLst>
          </p:cNvPr>
          <p:cNvSpPr txBox="1"/>
          <p:nvPr/>
        </p:nvSpPr>
        <p:spPr>
          <a:xfrm>
            <a:off x="342031" y="797025"/>
            <a:ext cx="54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C7510-12C0-486B-9448-237B1E5D77B9}"/>
              </a:ext>
            </a:extLst>
          </p:cNvPr>
          <p:cNvSpPr txBox="1"/>
          <p:nvPr/>
        </p:nvSpPr>
        <p:spPr>
          <a:xfrm>
            <a:off x="874152" y="931856"/>
            <a:ext cx="134874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Purpose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A31432-C3A0-41D6-8192-A7776B17D05F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2222892" y="1075929"/>
            <a:ext cx="1561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59A924-E1F1-4AF6-8A3E-0117349FAF69}"/>
              </a:ext>
            </a:extLst>
          </p:cNvPr>
          <p:cNvSpPr txBox="1"/>
          <p:nvPr/>
        </p:nvSpPr>
        <p:spPr>
          <a:xfrm>
            <a:off x="297870" y="1255701"/>
            <a:ext cx="1249615" cy="93447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b="1" dirty="0">
                <a:solidFill>
                  <a:schemeClr val="accent1"/>
                </a:solidFill>
              </a:rPr>
              <a:t>Understand structure</a:t>
            </a:r>
            <a:br>
              <a:rPr lang="en-SG" sz="14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(no explanatory variables)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4619A-52AA-4FA1-8BE9-A045431F5261}"/>
              </a:ext>
            </a:extLst>
          </p:cNvPr>
          <p:cNvSpPr txBox="1"/>
          <p:nvPr/>
        </p:nvSpPr>
        <p:spPr>
          <a:xfrm>
            <a:off x="3784158" y="931855"/>
            <a:ext cx="135000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Approach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7CA93C-2756-411C-957D-0B942E9158E6}"/>
              </a:ext>
            </a:extLst>
          </p:cNvPr>
          <p:cNvCxnSpPr>
            <a:cxnSpLocks/>
            <a:stCxn id="25" idx="3"/>
            <a:endCxn id="175" idx="1"/>
          </p:cNvCxnSpPr>
          <p:nvPr/>
        </p:nvCxnSpPr>
        <p:spPr>
          <a:xfrm>
            <a:off x="5134158" y="1075929"/>
            <a:ext cx="1427568" cy="42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46FDFF-3D9E-4E65-949E-F3358A36FAA7}"/>
              </a:ext>
            </a:extLst>
          </p:cNvPr>
          <p:cNvSpPr txBox="1"/>
          <p:nvPr/>
        </p:nvSpPr>
        <p:spPr>
          <a:xfrm>
            <a:off x="1627632" y="5879102"/>
            <a:ext cx="855118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K-means </a:t>
            </a:r>
            <a:r>
              <a:rPr lang="en-SG" sz="1400" dirty="0">
                <a:solidFill>
                  <a:schemeClr val="accent1"/>
                </a:solidFill>
              </a:rPr>
              <a:t>or</a:t>
            </a:r>
            <a:r>
              <a:rPr lang="en-SG" sz="1400" b="1" dirty="0">
                <a:solidFill>
                  <a:schemeClr val="accent1"/>
                </a:solidFill>
              </a:rPr>
              <a:t> PAM Clustering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B7DB2-F499-4311-8B9A-C19779AC46A6}"/>
              </a:ext>
            </a:extLst>
          </p:cNvPr>
          <p:cNvSpPr txBox="1"/>
          <p:nvPr/>
        </p:nvSpPr>
        <p:spPr>
          <a:xfrm>
            <a:off x="278007" y="5879230"/>
            <a:ext cx="1218477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Hierarchical </a:t>
            </a:r>
          </a:p>
          <a:p>
            <a:pPr algn="ctr"/>
            <a:r>
              <a:rPr lang="en-SG" sz="1400" b="1" dirty="0">
                <a:solidFill>
                  <a:schemeClr val="accent1"/>
                </a:solidFill>
              </a:rPr>
              <a:t>Agglomerative Clustering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C089C-097E-46CD-8EAA-9456341A2226}"/>
              </a:ext>
            </a:extLst>
          </p:cNvPr>
          <p:cNvSpPr txBox="1"/>
          <p:nvPr/>
        </p:nvSpPr>
        <p:spPr>
          <a:xfrm>
            <a:off x="5270792" y="823957"/>
            <a:ext cx="1200492" cy="421709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SG" sz="1400" dirty="0">
                <a:solidFill>
                  <a:schemeClr val="accent1"/>
                </a:solidFill>
              </a:rPr>
              <a:t>“Linear modelling”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AF2E3-DDE2-4565-B36F-500068EC1DCF}"/>
              </a:ext>
            </a:extLst>
          </p:cNvPr>
          <p:cNvSpPr txBox="1"/>
          <p:nvPr/>
        </p:nvSpPr>
        <p:spPr>
          <a:xfrm>
            <a:off x="3530244" y="1949952"/>
            <a:ext cx="1226127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Reduce dimensions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C3FD0E8-520C-42A6-8BF7-0FD73F8BAB9F}"/>
              </a:ext>
            </a:extLst>
          </p:cNvPr>
          <p:cNvCxnSpPr>
            <a:cxnSpLocks/>
            <a:stCxn id="94" idx="3"/>
            <a:endCxn id="137" idx="1"/>
          </p:cNvCxnSpPr>
          <p:nvPr/>
        </p:nvCxnSpPr>
        <p:spPr>
          <a:xfrm>
            <a:off x="7788906" y="3626162"/>
            <a:ext cx="2139760" cy="64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9353B1-04FA-4C62-AD78-E59ED7EFBC78}"/>
              </a:ext>
            </a:extLst>
          </p:cNvPr>
          <p:cNvCxnSpPr>
            <a:cxnSpLocks/>
            <a:stCxn id="21" idx="2"/>
            <a:endCxn id="49" idx="0"/>
          </p:cNvCxnSpPr>
          <p:nvPr/>
        </p:nvCxnSpPr>
        <p:spPr>
          <a:xfrm flipH="1">
            <a:off x="1544570" y="1220003"/>
            <a:ext cx="3952" cy="105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F1C1D9D-2769-49CE-A33E-5D7B6BFB1846}"/>
              </a:ext>
            </a:extLst>
          </p:cNvPr>
          <p:cNvSpPr txBox="1"/>
          <p:nvPr/>
        </p:nvSpPr>
        <p:spPr>
          <a:xfrm>
            <a:off x="6647706" y="3482088"/>
            <a:ext cx="114120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Variable type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7C34B53-A616-423A-852E-7EF4139B34E5}"/>
              </a:ext>
            </a:extLst>
          </p:cNvPr>
          <p:cNvCxnSpPr>
            <a:cxnSpLocks/>
            <a:stCxn id="94" idx="3"/>
            <a:endCxn id="138" idx="1"/>
          </p:cNvCxnSpPr>
          <p:nvPr/>
        </p:nvCxnSpPr>
        <p:spPr>
          <a:xfrm flipV="1">
            <a:off x="7788906" y="3075338"/>
            <a:ext cx="2142164" cy="55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5AF4FCD-81F3-4D03-A25A-9740635FD695}"/>
              </a:ext>
            </a:extLst>
          </p:cNvPr>
          <p:cNvSpPr txBox="1"/>
          <p:nvPr/>
        </p:nvSpPr>
        <p:spPr>
          <a:xfrm>
            <a:off x="108063" y="2705050"/>
            <a:ext cx="1261435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Group similar objects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98A3AB-F330-4C02-960C-89A13207E4C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 flipH="1">
            <a:off x="3775820" y="4702466"/>
            <a:ext cx="1186979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473F6C-0244-4F00-98B8-11031E2F92A6}"/>
              </a:ext>
            </a:extLst>
          </p:cNvPr>
          <p:cNvCxnSpPr>
            <a:cxnSpLocks/>
            <a:stCxn id="95" idx="2"/>
            <a:endCxn id="55" idx="0"/>
          </p:cNvCxnSpPr>
          <p:nvPr/>
        </p:nvCxnSpPr>
        <p:spPr>
          <a:xfrm>
            <a:off x="4962799" y="4702466"/>
            <a:ext cx="815311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942C3D-0F1D-4B5C-B70E-EB0C6CD971FD}"/>
              </a:ext>
            </a:extLst>
          </p:cNvPr>
          <p:cNvSpPr txBox="1"/>
          <p:nvPr/>
        </p:nvSpPr>
        <p:spPr>
          <a:xfrm>
            <a:off x="1724445" y="5202915"/>
            <a:ext cx="574379" cy="28814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C2677A-ADB5-4B4C-BC42-663C03E5304A}"/>
              </a:ext>
            </a:extLst>
          </p:cNvPr>
          <p:cNvSpPr txBox="1"/>
          <p:nvPr/>
        </p:nvSpPr>
        <p:spPr>
          <a:xfrm>
            <a:off x="4337914" y="5678673"/>
            <a:ext cx="2880392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Principal Coordinates Analysis (aka Multidimensional Scaling) </a:t>
            </a:r>
            <a:r>
              <a:rPr lang="en-SG" sz="1400" dirty="0">
                <a:solidFill>
                  <a:schemeClr val="accent1"/>
                </a:solidFill>
              </a:rPr>
              <a:t>or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SG" sz="1400" b="1" dirty="0">
                <a:solidFill>
                  <a:schemeClr val="accent1"/>
                </a:solidFill>
              </a:rPr>
              <a:t>Non-metric Multidimensional Scaling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6667D9-C1A9-4512-80D7-3B101C5C2A3E}"/>
              </a:ext>
            </a:extLst>
          </p:cNvPr>
          <p:cNvSpPr txBox="1"/>
          <p:nvPr/>
        </p:nvSpPr>
        <p:spPr>
          <a:xfrm>
            <a:off x="2138496" y="1058441"/>
            <a:ext cx="1631975" cy="93447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Interpreting/ Predicting </a:t>
            </a:r>
            <a:br>
              <a:rPr lang="en-SG" sz="14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(using explanatory variables)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1B61EB-D7B2-4340-A371-1CB030E3DB5B}"/>
              </a:ext>
            </a:extLst>
          </p:cNvPr>
          <p:cNvSpPr txBox="1"/>
          <p:nvPr/>
        </p:nvSpPr>
        <p:spPr>
          <a:xfrm>
            <a:off x="870200" y="2273610"/>
            <a:ext cx="134874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Approach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AC098B-04B4-4072-B398-10BDE6B10B8B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 flipH="1">
            <a:off x="1253934" y="2561757"/>
            <a:ext cx="290636" cy="81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677AD1-A5F5-4B6B-99A3-3A6CE6EA5591}"/>
              </a:ext>
            </a:extLst>
          </p:cNvPr>
          <p:cNvSpPr txBox="1"/>
          <p:nvPr/>
        </p:nvSpPr>
        <p:spPr>
          <a:xfrm>
            <a:off x="747270" y="3375917"/>
            <a:ext cx="1013328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Cluster Analysis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685663-FE63-4ACA-99FE-BFFF258DA131}"/>
              </a:ext>
            </a:extLst>
          </p:cNvPr>
          <p:cNvSpPr txBox="1"/>
          <p:nvPr/>
        </p:nvSpPr>
        <p:spPr>
          <a:xfrm>
            <a:off x="2601609" y="2525685"/>
            <a:ext cx="1140994" cy="503590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Reduce dimensions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3BF692-5872-46F1-8364-08A001081050}"/>
              </a:ext>
            </a:extLst>
          </p:cNvPr>
          <p:cNvSpPr txBox="1"/>
          <p:nvPr/>
        </p:nvSpPr>
        <p:spPr>
          <a:xfrm>
            <a:off x="3050600" y="3372253"/>
            <a:ext cx="1331685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Unconstrained Ordination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AC3BAC-D819-413D-8F64-C1BC2E093DA2}"/>
              </a:ext>
            </a:extLst>
          </p:cNvPr>
          <p:cNvCxnSpPr>
            <a:cxnSpLocks/>
            <a:stCxn id="49" idx="2"/>
            <a:endCxn id="59" idx="0"/>
          </p:cNvCxnSpPr>
          <p:nvPr/>
        </p:nvCxnSpPr>
        <p:spPr>
          <a:xfrm>
            <a:off x="1544570" y="2561757"/>
            <a:ext cx="2171873" cy="81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E4A9E8F-2AE3-4056-8E40-7B80D4400B49}"/>
              </a:ext>
            </a:extLst>
          </p:cNvPr>
          <p:cNvSpPr txBox="1"/>
          <p:nvPr/>
        </p:nvSpPr>
        <p:spPr>
          <a:xfrm>
            <a:off x="629836" y="4412782"/>
            <a:ext cx="1254781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Number of groups known?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6316A7-6A68-45EE-A762-1BEBB02FC68D}"/>
              </a:ext>
            </a:extLst>
          </p:cNvPr>
          <p:cNvCxnSpPr>
            <a:cxnSpLocks/>
            <a:stCxn id="57" idx="2"/>
            <a:endCxn id="71" idx="0"/>
          </p:cNvCxnSpPr>
          <p:nvPr/>
        </p:nvCxnSpPr>
        <p:spPr>
          <a:xfrm>
            <a:off x="1253934" y="3879507"/>
            <a:ext cx="3293" cy="53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3601B96-2F0A-4C6B-A2E6-1D3DE59F33E5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887246" y="4916372"/>
            <a:ext cx="369981" cy="96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254E30-0819-484E-8BA4-DF5DE23A9B10}"/>
              </a:ext>
            </a:extLst>
          </p:cNvPr>
          <p:cNvCxnSpPr>
            <a:cxnSpLocks/>
            <a:stCxn id="71" idx="2"/>
            <a:endCxn id="32" idx="0"/>
          </p:cNvCxnSpPr>
          <p:nvPr/>
        </p:nvCxnSpPr>
        <p:spPr>
          <a:xfrm>
            <a:off x="1257227" y="4916372"/>
            <a:ext cx="797964" cy="96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D477444-E6E2-48A5-AD18-884B84B3DF30}"/>
              </a:ext>
            </a:extLst>
          </p:cNvPr>
          <p:cNvSpPr txBox="1"/>
          <p:nvPr/>
        </p:nvSpPr>
        <p:spPr>
          <a:xfrm>
            <a:off x="473794" y="5205055"/>
            <a:ext cx="574379" cy="28814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3FDCFE-253A-4EB3-B704-DBE38F6CE55A}"/>
              </a:ext>
            </a:extLst>
          </p:cNvPr>
          <p:cNvSpPr txBox="1"/>
          <p:nvPr/>
        </p:nvSpPr>
        <p:spPr>
          <a:xfrm>
            <a:off x="4392444" y="4414319"/>
            <a:ext cx="1140710" cy="2881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Variable type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B164F56-24D3-477B-9988-4880E1CACA6B}"/>
              </a:ext>
            </a:extLst>
          </p:cNvPr>
          <p:cNvCxnSpPr>
            <a:cxnSpLocks/>
            <a:stCxn id="59" idx="2"/>
            <a:endCxn id="95" idx="0"/>
          </p:cNvCxnSpPr>
          <p:nvPr/>
        </p:nvCxnSpPr>
        <p:spPr>
          <a:xfrm>
            <a:off x="3716443" y="3875843"/>
            <a:ext cx="1246356" cy="53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2E0102B-87D1-4B13-8314-0227D96D31A5}"/>
              </a:ext>
            </a:extLst>
          </p:cNvPr>
          <p:cNvSpPr txBox="1"/>
          <p:nvPr/>
        </p:nvSpPr>
        <p:spPr>
          <a:xfrm>
            <a:off x="3265568" y="5678673"/>
            <a:ext cx="1020504" cy="719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Principal Component Analysis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72653C7-BE05-468B-9DE8-DEFA4E08DC72}"/>
              </a:ext>
            </a:extLst>
          </p:cNvPr>
          <p:cNvSpPr txBox="1"/>
          <p:nvPr/>
        </p:nvSpPr>
        <p:spPr>
          <a:xfrm>
            <a:off x="2818567" y="4896440"/>
            <a:ext cx="1548477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SG" sz="1400" dirty="0">
                <a:solidFill>
                  <a:schemeClr val="accent1"/>
                </a:solidFill>
              </a:rPr>
              <a:t>Continuous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environmental factors, counts, morphological measurements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B14BCA-E3B2-43E6-921F-BDE2A4105D30}"/>
              </a:ext>
            </a:extLst>
          </p:cNvPr>
          <p:cNvSpPr txBox="1"/>
          <p:nvPr/>
        </p:nvSpPr>
        <p:spPr>
          <a:xfrm>
            <a:off x="4849252" y="4896440"/>
            <a:ext cx="1354246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Both types</a:t>
            </a:r>
          </a:p>
          <a:p>
            <a:pPr algn="r"/>
            <a:r>
              <a:rPr lang="en-SG" sz="800" dirty="0">
                <a:solidFill>
                  <a:schemeClr val="accent1"/>
                </a:solidFill>
              </a:rPr>
              <a:t>E.g. continuous, proportion, presence/absence data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CEAEF31-6EA2-4520-99A2-53E7F93B28E1}"/>
              </a:ext>
            </a:extLst>
          </p:cNvPr>
          <p:cNvSpPr txBox="1"/>
          <p:nvPr/>
        </p:nvSpPr>
        <p:spPr>
          <a:xfrm>
            <a:off x="4483083" y="3374435"/>
            <a:ext cx="1331686" cy="5035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1"/>
                </a:solidFill>
              </a:rPr>
              <a:t>Constrained Ordination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34009A4-CB30-4A0E-AB53-F31F238F5CC9}"/>
              </a:ext>
            </a:extLst>
          </p:cNvPr>
          <p:cNvCxnSpPr>
            <a:cxnSpLocks/>
            <a:stCxn id="25" idx="2"/>
            <a:endCxn id="129" idx="0"/>
          </p:cNvCxnSpPr>
          <p:nvPr/>
        </p:nvCxnSpPr>
        <p:spPr>
          <a:xfrm>
            <a:off x="4459158" y="1220002"/>
            <a:ext cx="689768" cy="215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D3B24B-3C8A-4B2E-9036-E041D924648C}"/>
              </a:ext>
            </a:extLst>
          </p:cNvPr>
          <p:cNvSpPr txBox="1"/>
          <p:nvPr/>
        </p:nvSpPr>
        <p:spPr>
          <a:xfrm>
            <a:off x="9928666" y="4018176"/>
            <a:ext cx="2069152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Canonical Correspondence Analysis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2A83AC7-9A0B-415E-9268-65EF6F5EB62A}"/>
              </a:ext>
            </a:extLst>
          </p:cNvPr>
          <p:cNvSpPr txBox="1"/>
          <p:nvPr/>
        </p:nvSpPr>
        <p:spPr>
          <a:xfrm>
            <a:off x="9931070" y="2931264"/>
            <a:ext cx="2066748" cy="288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Redundancy Analysis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AE57885-7F6E-4B7F-A486-72822BCCAD30}"/>
              </a:ext>
            </a:extLst>
          </p:cNvPr>
          <p:cNvSpPr txBox="1"/>
          <p:nvPr/>
        </p:nvSpPr>
        <p:spPr>
          <a:xfrm>
            <a:off x="8071425" y="2729360"/>
            <a:ext cx="1621277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Continuous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environmental factors, counts, morphological measurements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C1FBD3A-52D9-4F5E-A54A-113C84D8CF2D}"/>
              </a:ext>
            </a:extLst>
          </p:cNvPr>
          <p:cNvSpPr txBox="1"/>
          <p:nvPr/>
        </p:nvSpPr>
        <p:spPr>
          <a:xfrm>
            <a:off x="8071425" y="3962011"/>
            <a:ext cx="1722159" cy="41125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Categorical data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Contingency tables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6C6EECE-DD4B-4C86-BFFA-F487A0D6C8DE}"/>
              </a:ext>
            </a:extLst>
          </p:cNvPr>
          <p:cNvCxnSpPr>
            <a:cxnSpLocks/>
            <a:stCxn id="129" idx="3"/>
            <a:endCxn id="94" idx="1"/>
          </p:cNvCxnSpPr>
          <p:nvPr/>
        </p:nvCxnSpPr>
        <p:spPr>
          <a:xfrm flipV="1">
            <a:off x="5814769" y="3626162"/>
            <a:ext cx="832937" cy="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5201C2CA-0B5C-4F74-8E3A-D3144D14AC5B}"/>
              </a:ext>
            </a:extLst>
          </p:cNvPr>
          <p:cNvSpPr txBox="1"/>
          <p:nvPr/>
        </p:nvSpPr>
        <p:spPr>
          <a:xfrm>
            <a:off x="6561726" y="924939"/>
            <a:ext cx="5440946" cy="1149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defTabSz="263525"/>
            <a:r>
              <a:rPr lang="en-SG" sz="1400" u="sng" dirty="0">
                <a:solidFill>
                  <a:schemeClr val="accent1"/>
                </a:solidFill>
              </a:rPr>
              <a:t>Response variable</a:t>
            </a:r>
            <a:r>
              <a:rPr lang="en-SG" sz="1400" dirty="0">
                <a:solidFill>
                  <a:schemeClr val="accent1"/>
                </a:solidFill>
              </a:rPr>
              <a:t>		</a:t>
            </a:r>
            <a:r>
              <a:rPr lang="en-SG" sz="1400" u="sng" dirty="0">
                <a:solidFill>
                  <a:schemeClr val="accent1"/>
                </a:solidFill>
              </a:rPr>
              <a:t>Explanatory variable</a:t>
            </a:r>
            <a:r>
              <a:rPr lang="en-SG" sz="1400" dirty="0">
                <a:solidFill>
                  <a:schemeClr val="accent1"/>
                </a:solidFill>
              </a:rPr>
              <a:t>				</a:t>
            </a:r>
            <a:r>
              <a:rPr lang="en-SG" sz="1400" u="sng" dirty="0">
                <a:solidFill>
                  <a:schemeClr val="accent1"/>
                </a:solidFill>
              </a:rPr>
              <a:t>Analysis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Normally distributed	≥1 Categorical					:	</a:t>
            </a:r>
            <a:r>
              <a:rPr lang="en-SG" sz="1400" b="1" dirty="0">
                <a:solidFill>
                  <a:schemeClr val="accent1"/>
                </a:solidFill>
              </a:rPr>
              <a:t>MANOVA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Any					≥1 Categorical					:	</a:t>
            </a:r>
            <a:r>
              <a:rPr lang="en-SG" sz="1400" b="1" dirty="0">
                <a:solidFill>
                  <a:schemeClr val="accent1"/>
                </a:solidFill>
              </a:rPr>
              <a:t>PERMANOVA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Normally distributed	≥1 Categorical/Continuous	:	</a:t>
            </a:r>
            <a:r>
              <a:rPr lang="en-SG" sz="1400" b="1" dirty="0">
                <a:solidFill>
                  <a:schemeClr val="accent1"/>
                </a:solidFill>
              </a:rPr>
              <a:t>MANCOVA</a:t>
            </a:r>
          </a:p>
          <a:p>
            <a:pPr defTabSz="263525"/>
            <a:r>
              <a:rPr lang="en-SG" sz="1400" dirty="0">
                <a:solidFill>
                  <a:schemeClr val="accent1"/>
                </a:solidFill>
              </a:rPr>
              <a:t>Any					≥1 Categorical/Continuous	:	</a:t>
            </a:r>
            <a:r>
              <a:rPr lang="en-SG" sz="1400" b="1" dirty="0">
                <a:solidFill>
                  <a:schemeClr val="accent1"/>
                </a:solidFill>
              </a:rPr>
              <a:t>Multivariate GLM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30820D0-89A7-48DB-9FEA-D1C405720091}"/>
              </a:ext>
            </a:extLst>
          </p:cNvPr>
          <p:cNvSpPr txBox="1"/>
          <p:nvPr/>
        </p:nvSpPr>
        <p:spPr>
          <a:xfrm>
            <a:off x="3520858" y="3171298"/>
            <a:ext cx="1795173" cy="195814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800" dirty="0">
                <a:solidFill>
                  <a:schemeClr val="accent1"/>
                </a:solidFill>
              </a:rPr>
              <a:t>Ordination approaches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CBCD68-30F2-4DF3-A2AA-F16CF552EE2D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5550882" y="4702466"/>
            <a:ext cx="2466056" cy="9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40B3B8B-0A58-4EBC-B9F5-885D50984787}"/>
              </a:ext>
            </a:extLst>
          </p:cNvPr>
          <p:cNvSpPr txBox="1"/>
          <p:nvPr/>
        </p:nvSpPr>
        <p:spPr>
          <a:xfrm>
            <a:off x="7279224" y="5678673"/>
            <a:ext cx="1475428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accent1"/>
                </a:solidFill>
              </a:rPr>
              <a:t>Correspondence Analysis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CAC017-B752-4174-A464-EDD4020C8AA6}"/>
              </a:ext>
            </a:extLst>
          </p:cNvPr>
          <p:cNvSpPr txBox="1"/>
          <p:nvPr/>
        </p:nvSpPr>
        <p:spPr>
          <a:xfrm>
            <a:off x="6638168" y="4892633"/>
            <a:ext cx="1378770" cy="411257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Categorical data </a:t>
            </a:r>
          </a:p>
          <a:p>
            <a:pPr algn="r"/>
            <a:r>
              <a:rPr lang="en-SG" sz="800" dirty="0">
                <a:solidFill>
                  <a:schemeClr val="accent1"/>
                </a:solidFill>
              </a:rPr>
              <a:t>Contingency tables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3D9F9F5-6735-406F-9F50-E8021F43A421}"/>
              </a:ext>
            </a:extLst>
          </p:cNvPr>
          <p:cNvCxnSpPr>
            <a:cxnSpLocks/>
            <a:stCxn id="94" idx="3"/>
            <a:endCxn id="82" idx="1"/>
          </p:cNvCxnSpPr>
          <p:nvPr/>
        </p:nvCxnSpPr>
        <p:spPr>
          <a:xfrm flipV="1">
            <a:off x="7788906" y="3618907"/>
            <a:ext cx="2139760" cy="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F81B24D-65CA-4805-9F84-173F7075668F}"/>
              </a:ext>
            </a:extLst>
          </p:cNvPr>
          <p:cNvSpPr txBox="1"/>
          <p:nvPr/>
        </p:nvSpPr>
        <p:spPr>
          <a:xfrm>
            <a:off x="9928666" y="3367112"/>
            <a:ext cx="2069152" cy="50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b="1" dirty="0">
                <a:solidFill>
                  <a:schemeClr val="accent1"/>
                </a:solidFill>
              </a:rPr>
              <a:t>Constrained Analysis on Principle Coordinates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1B0246-989E-4D95-9801-B3871110FE40}"/>
              </a:ext>
            </a:extLst>
          </p:cNvPr>
          <p:cNvSpPr txBox="1"/>
          <p:nvPr/>
        </p:nvSpPr>
        <p:spPr>
          <a:xfrm>
            <a:off x="8637310" y="3366549"/>
            <a:ext cx="1291355" cy="534368"/>
          </a:xfrm>
          <a:prstGeom prst="rect">
            <a:avLst/>
          </a:prstGeom>
          <a:noFill/>
          <a:ln w="1905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SG" sz="1400" dirty="0">
                <a:solidFill>
                  <a:schemeClr val="accent1"/>
                </a:solidFill>
              </a:rPr>
              <a:t>Both types</a:t>
            </a:r>
          </a:p>
          <a:p>
            <a:r>
              <a:rPr lang="en-SG" sz="800" dirty="0">
                <a:solidFill>
                  <a:schemeClr val="accent1"/>
                </a:solidFill>
              </a:rPr>
              <a:t>E.g. continuous, proportion, presence/absence data</a:t>
            </a:r>
          </a:p>
        </p:txBody>
      </p:sp>
    </p:spTree>
    <p:extLst>
      <p:ext uri="{BB962C8B-B14F-4D97-AF65-F5344CB8AC3E}">
        <p14:creationId xmlns:p14="http://schemas.microsoft.com/office/powerpoint/2010/main" val="52166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Further information: Now the learning moves to your home/office!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1) Built-in R help: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help(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glmmPQL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glmmPQL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#same thing as help()</a:t>
            </a:r>
          </a:p>
          <a:p>
            <a:pPr marL="0" indent="0">
              <a:buNone/>
            </a:pP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en-SG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glmmPQL</a:t>
            </a:r>
            <a:r>
              <a:rPr lang="en-SG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#if you haven’t installed the package yet</a:t>
            </a:r>
          </a:p>
          <a:p>
            <a:pPr marL="0" indent="0">
              <a:buNone/>
            </a:pPr>
            <a:endParaRPr lang="en-SG" sz="800" dirty="0"/>
          </a:p>
          <a:p>
            <a:pPr marL="0" indent="0">
              <a:buNone/>
            </a:pPr>
            <a:r>
              <a:rPr lang="en-SG" dirty="0"/>
              <a:t>2) Vignettes of packages:</a:t>
            </a:r>
          </a:p>
          <a:p>
            <a:pPr marL="0" indent="0">
              <a:buNone/>
            </a:pPr>
            <a:r>
              <a:rPr lang="en-SG" sz="2400" dirty="0"/>
              <a:t>The vignette contains the documentation written by the authors. It’s the best bet for getting information and finding out what the function can do, e.g. </a:t>
            </a:r>
            <a:r>
              <a:rPr lang="en-SG" sz="2400" dirty="0" err="1"/>
              <a:t>glmmPQL</a:t>
            </a:r>
            <a:r>
              <a:rPr lang="en-SG" sz="2400" dirty="0"/>
              <a:t>() is from the “MASS” package, so google: “MASS vignette R”.</a:t>
            </a:r>
          </a:p>
          <a:p>
            <a:pPr marL="0" indent="0">
              <a:buNone/>
            </a:pPr>
            <a:endParaRPr lang="en-SG" sz="800" dirty="0"/>
          </a:p>
          <a:p>
            <a:pPr marL="0" indent="0">
              <a:buNone/>
            </a:pPr>
            <a:r>
              <a:rPr lang="en-SG" dirty="0"/>
              <a:t>3) Forum posts, e.g. </a:t>
            </a:r>
            <a:r>
              <a:rPr lang="en-SG" dirty="0">
                <a:hlinkClick r:id="rId2"/>
              </a:rPr>
              <a:t>https://stats.stackexchange.com/</a:t>
            </a:r>
            <a:r>
              <a:rPr lang="en-SG" dirty="0"/>
              <a:t> </a:t>
            </a:r>
          </a:p>
          <a:p>
            <a:pPr marL="0" indent="0">
              <a:buNone/>
            </a:pPr>
            <a:endParaRPr lang="en-SG" sz="3600" dirty="0"/>
          </a:p>
          <a:p>
            <a:pPr marL="0" indent="0">
              <a:buNone/>
            </a:pPr>
            <a:r>
              <a:rPr lang="en-SG" dirty="0"/>
              <a:t>Special interest groups: on </a:t>
            </a:r>
            <a:r>
              <a:rPr lang="en-SG" dirty="0">
                <a:hlinkClick r:id="rId3"/>
              </a:rPr>
              <a:t>Facebook</a:t>
            </a:r>
            <a:r>
              <a:rPr lang="en-SG" dirty="0"/>
              <a:t>, in the </a:t>
            </a:r>
            <a:r>
              <a:rPr lang="en-SG" dirty="0">
                <a:hlinkClick r:id="rId4"/>
              </a:rPr>
              <a:t>R community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65</a:t>
            </a:fld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1E413-9A26-4F17-8C71-D6A37864FCC0}"/>
              </a:ext>
            </a:extLst>
          </p:cNvPr>
          <p:cNvSpPr txBox="1">
            <a:spLocks/>
          </p:cNvSpPr>
          <p:nvPr/>
        </p:nvSpPr>
        <p:spPr>
          <a:xfrm>
            <a:off x="77583" y="5758267"/>
            <a:ext cx="12036834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G" sz="2800" b="1" kern="1200" dirty="0">
                <a:solidFill>
                  <a:schemeClr val="accent5">
                    <a:lumMod val="75000"/>
                  </a:schemeClr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SG" dirty="0"/>
              <a:t>For general knowledge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C1AA11-8FA8-47CA-ACA0-8D5DA123222C}"/>
              </a:ext>
            </a:extLst>
          </p:cNvPr>
          <p:cNvSpPr txBox="1">
            <a:spLocks/>
          </p:cNvSpPr>
          <p:nvPr/>
        </p:nvSpPr>
        <p:spPr>
          <a:xfrm>
            <a:off x="77583" y="740340"/>
            <a:ext cx="12036834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G" sz="2800" b="1" kern="1200" dirty="0">
                <a:solidFill>
                  <a:schemeClr val="accent5">
                    <a:lumMod val="75000"/>
                  </a:schemeClr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SG" dirty="0"/>
              <a:t>For specific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21682-D1FD-46F9-9DF9-6834412EC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100" y="1014977"/>
            <a:ext cx="2974274" cy="26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6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3" y="724750"/>
            <a:ext cx="12036834" cy="5410211"/>
          </a:xfrm>
        </p:spPr>
        <p:txBody>
          <a:bodyPr>
            <a:normAutofit/>
          </a:bodyPr>
          <a:lstStyle/>
          <a:p>
            <a:pPr algn="ctr"/>
            <a:r>
              <a:rPr lang="en-SG" sz="5400" dirty="0"/>
              <a:t>SEARCH and READ…</a:t>
            </a:r>
            <a:br>
              <a:rPr lang="en-SG" sz="5400" dirty="0"/>
            </a:br>
            <a:br>
              <a:rPr lang="en-SG" sz="5400" dirty="0"/>
            </a:br>
            <a:r>
              <a:rPr lang="en-SG" sz="5400" dirty="0"/>
              <a:t>then</a:t>
            </a:r>
            <a:br>
              <a:rPr lang="en-SG" sz="5400" dirty="0"/>
            </a:br>
            <a:br>
              <a:rPr lang="en-SG" sz="5400" dirty="0"/>
            </a:br>
            <a:r>
              <a:rPr lang="en-SG" sz="5400" dirty="0"/>
              <a:t>be BRAVE and TRY!!!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783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Released tonight; Material from Weeks 7 to 9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Due 31 Mar, 2359h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OPEN UNIVERSE; BUT PLEASE DO NOT DISCUSS</a:t>
            </a:r>
          </a:p>
        </p:txBody>
      </p:sp>
    </p:spTree>
    <p:extLst>
      <p:ext uri="{BB962C8B-B14F-4D97-AF65-F5344CB8AC3E}">
        <p14:creationId xmlns:p14="http://schemas.microsoft.com/office/powerpoint/2010/main" val="3825440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038-4E1A-4E26-99ED-E9853327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3C78F-C99F-42FA-823B-98A8A52EC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15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Presentation (Group)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10-min presentation, followed by Q&amp;A (about 5 mins)</a:t>
            </a:r>
          </a:p>
          <a:p>
            <a:pPr marL="0" indent="0">
              <a:buNone/>
            </a:pPr>
            <a:r>
              <a:rPr lang="en-SG" sz="2400" dirty="0"/>
              <a:t>- Weeks 12 and 13:  you’re only required to attend the week that you’re presenting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sz="2400" dirty="0"/>
              <a:t>- Week 11: consultations, email me to arrange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Deadline: 28 Apr 2023, 2359h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69</a:t>
            </a:fld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51E413-9A26-4F17-8C71-D6A37864FCC0}"/>
              </a:ext>
            </a:extLst>
          </p:cNvPr>
          <p:cNvSpPr txBox="1">
            <a:spLocks/>
          </p:cNvSpPr>
          <p:nvPr/>
        </p:nvSpPr>
        <p:spPr>
          <a:xfrm>
            <a:off x="77583" y="5788164"/>
            <a:ext cx="12036834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G" sz="2800" b="1" kern="1200" dirty="0">
                <a:solidFill>
                  <a:schemeClr val="accent5">
                    <a:lumMod val="75000"/>
                  </a:schemeClr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SG" dirty="0"/>
              <a:t>Project Report (Individual)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D1BC1-CD60-C723-763B-B57586D92C1C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4" y="1706575"/>
            <a:ext cx="10789727" cy="3461828"/>
            <a:chOff x="788119" y="1823813"/>
            <a:chExt cx="10006001" cy="32103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E2B4A1-0144-4DA9-4344-7CE4FF1A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119" y="1823813"/>
              <a:ext cx="4944165" cy="32103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684B39-44DC-2EA7-4A09-FB8840A7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481" y="1985761"/>
              <a:ext cx="4934639" cy="304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0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Fitting a GAM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Fit the GAM non-linear model: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mod3.g=gam(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crime~s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home.value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),data=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the two: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AIC(mod3.lm,mod3.g)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#The GAM is better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the 2 models: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crime~home.value,data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#points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(mod3.lm,col="red") #linear model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xv=seq(0,100,0.1)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yv_3.g=predict(mod3.g,list(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home.value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=xv))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lines(xv,yv_3.g,col="blue",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) #GAM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7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203B2-4307-4015-861A-E5C86D43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69" y="1730669"/>
            <a:ext cx="5127331" cy="5127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AD692-ECFC-4ED8-8D03-89163E24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11" y="2765872"/>
            <a:ext cx="1952898" cy="638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6DE00-16BE-41E5-AEAA-95CD946FA3D4}"/>
              </a:ext>
            </a:extLst>
          </p:cNvPr>
          <p:cNvSpPr txBox="1"/>
          <p:nvPr/>
        </p:nvSpPr>
        <p:spPr>
          <a:xfrm>
            <a:off x="6713220" y="108927"/>
            <a:ext cx="5429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This s(…) tells R to use splines on the variable. R decides how many splines to use on its own (you can specify this number “s(</a:t>
            </a:r>
            <a:r>
              <a:rPr lang="en-US" sz="1600" dirty="0" err="1">
                <a:solidFill>
                  <a:srgbClr val="FF0000"/>
                </a:solidFill>
              </a:rPr>
              <a:t>home.value</a:t>
            </a:r>
            <a:r>
              <a:rPr lang="en-US" sz="1600" dirty="0">
                <a:solidFill>
                  <a:srgbClr val="FF0000"/>
                </a:solidFill>
              </a:rPr>
              <a:t>, k=20)” and some other things, check ?gam). This can only take continuous variables. You can add categorical variables as “linear variables”, i.e. without the s(…).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857923-DD98-41AA-8DE1-65C1A7EC72C7}"/>
              </a:ext>
            </a:extLst>
          </p:cNvPr>
          <p:cNvCxnSpPr>
            <a:cxnSpLocks/>
          </p:cNvCxnSpPr>
          <p:nvPr/>
        </p:nvCxnSpPr>
        <p:spPr>
          <a:xfrm flipH="1">
            <a:off x="4650807" y="320272"/>
            <a:ext cx="2146233" cy="99797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BBBA7E-C5C7-4691-8C4D-25C03051C5EC}"/>
              </a:ext>
            </a:extLst>
          </p:cNvPr>
          <p:cNvSpPr txBox="1"/>
          <p:nvPr/>
        </p:nvSpPr>
        <p:spPr>
          <a:xfrm>
            <a:off x="9748520" y="2399419"/>
            <a:ext cx="2296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It looks like the relationship is not so simple, i.e. the linear model is wrong. Even after accounting for the increased complexity, the curved model explains the data better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15AAD6-F0B4-4380-AE25-B031922D8B6C}"/>
              </a:ext>
            </a:extLst>
          </p:cNvPr>
          <p:cNvCxnSpPr>
            <a:cxnSpLocks/>
          </p:cNvCxnSpPr>
          <p:nvPr/>
        </p:nvCxnSpPr>
        <p:spPr>
          <a:xfrm flipV="1">
            <a:off x="4861050" y="1462351"/>
            <a:ext cx="0" cy="26831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113CE8-D0B0-43DA-9721-EF911CE5266C}"/>
              </a:ext>
            </a:extLst>
          </p:cNvPr>
          <p:cNvSpPr txBox="1"/>
          <p:nvPr/>
        </p:nvSpPr>
        <p:spPr>
          <a:xfrm>
            <a:off x="2778283" y="1633665"/>
            <a:ext cx="7523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 you would still have to specify the correct error distribution using “family=“: </a:t>
            </a:r>
            <a:r>
              <a:rPr lang="en-US" sz="1600" dirty="0" err="1">
                <a:solidFill>
                  <a:srgbClr val="FF0000"/>
                </a:solidFill>
              </a:rPr>
              <a:t>poisson</a:t>
            </a:r>
            <a:r>
              <a:rPr lang="en-US" sz="1600" dirty="0">
                <a:solidFill>
                  <a:srgbClr val="FF0000"/>
                </a:solidFill>
              </a:rPr>
              <a:t>, binomial, </a:t>
            </a:r>
            <a:r>
              <a:rPr lang="en-US" sz="1600" dirty="0" err="1">
                <a:solidFill>
                  <a:srgbClr val="FF0000"/>
                </a:solidFill>
              </a:rPr>
              <a:t>quasipoisson</a:t>
            </a:r>
            <a:r>
              <a:rPr lang="en-US" sz="1600" dirty="0">
                <a:solidFill>
                  <a:srgbClr val="FF0000"/>
                </a:solidFill>
              </a:rPr>
              <a:t>, quasibinomial, or </a:t>
            </a:r>
            <a:r>
              <a:rPr lang="en-US" sz="1600" dirty="0" err="1">
                <a:solidFill>
                  <a:srgbClr val="FF0000"/>
                </a:solidFill>
              </a:rPr>
              <a:t>nb</a:t>
            </a:r>
            <a:r>
              <a:rPr lang="en-US" sz="1600" dirty="0">
                <a:solidFill>
                  <a:srgbClr val="FF0000"/>
                </a:solidFill>
              </a:rPr>
              <a:t> (negative binomial).</a:t>
            </a:r>
          </a:p>
        </p:txBody>
      </p:sp>
    </p:spTree>
    <p:extLst>
      <p:ext uri="{BB962C8B-B14F-4D97-AF65-F5344CB8AC3E}">
        <p14:creationId xmlns:p14="http://schemas.microsoft.com/office/powerpoint/2010/main" val="998936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Scientific Communication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Remember you’re telling a story (in BOTH presentations and reports)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Stories need to </a:t>
            </a:r>
            <a:r>
              <a:rPr lang="en-SG" b="1" dirty="0"/>
              <a:t>be interesting </a:t>
            </a:r>
            <a:r>
              <a:rPr lang="en-SG" dirty="0"/>
              <a:t>so each section in a Research paper/report is designed to help you tell the story…</a:t>
            </a:r>
          </a:p>
          <a:p>
            <a:pPr marL="0" indent="0">
              <a:buNone/>
            </a:pPr>
            <a:r>
              <a:rPr lang="en-SG" sz="2400" dirty="0"/>
              <a:t>- Tell us about the existing situation and knowledge: Background </a:t>
            </a:r>
          </a:p>
          <a:p>
            <a:pPr marL="0" indent="0">
              <a:buNone/>
            </a:pPr>
            <a:r>
              <a:rPr lang="en-SG" sz="2400" dirty="0"/>
              <a:t>- You run into a problem: Research Question</a:t>
            </a:r>
          </a:p>
          <a:p>
            <a:pPr marL="0" indent="0">
              <a:buNone/>
            </a:pPr>
            <a:r>
              <a:rPr lang="en-SG" sz="2400" dirty="0"/>
              <a:t>- What did you do to solve it?: Materials &amp; Methods</a:t>
            </a:r>
          </a:p>
          <a:p>
            <a:pPr marL="0" indent="0">
              <a:buNone/>
            </a:pPr>
            <a:r>
              <a:rPr lang="en-SG" sz="2000" dirty="0"/>
              <a:t>	- How the authors (of the original dataset) collected the data (brief): context for understanding</a:t>
            </a:r>
          </a:p>
          <a:p>
            <a:pPr marL="0" indent="0">
              <a:buNone/>
            </a:pPr>
            <a:r>
              <a:rPr lang="en-SG" sz="2000" dirty="0"/>
              <a:t>	- How you analysed the data: what variables and analysis did you use?</a:t>
            </a:r>
          </a:p>
          <a:p>
            <a:pPr marL="0" indent="0">
              <a:buNone/>
            </a:pPr>
            <a:r>
              <a:rPr lang="en-SG" sz="2400" dirty="0"/>
              <a:t>- The climax of the story—how you saved the day!: Results</a:t>
            </a:r>
          </a:p>
          <a:p>
            <a:pPr marL="0" indent="0">
              <a:buNone/>
            </a:pPr>
            <a:r>
              <a:rPr lang="en-SG" sz="2400" dirty="0"/>
              <a:t>- The happy-ever-after: Discussion/Conclusions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70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23422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Presentation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/>
              <a:t>Design your slides to tell the story: each slide communicates one or two points and advances the story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Use as few words as possible in each slide</a:t>
            </a:r>
          </a:p>
          <a:p>
            <a:pPr marL="0" indent="0">
              <a:buNone/>
            </a:pPr>
            <a:r>
              <a:rPr lang="en-SG" sz="2400" dirty="0"/>
              <a:t>- Main points are written, your explanations are verbal</a:t>
            </a:r>
          </a:p>
          <a:p>
            <a:pPr marL="0" indent="0">
              <a:buNone/>
            </a:pPr>
            <a:r>
              <a:rPr lang="en-SG" sz="2400" dirty="0"/>
              <a:t>- My lecture slides are NOT a good example because they’re designed as hybrid presentation and notes for your future use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Choose the right visuals to illustrate your points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Practise, practise, practise!</a:t>
            </a:r>
          </a:p>
          <a:p>
            <a:pPr marL="0" indent="0">
              <a:buNone/>
            </a:pPr>
            <a:r>
              <a:rPr lang="en-SG" sz="2400" dirty="0"/>
              <a:t>- Decide how you want to say things in advance</a:t>
            </a:r>
          </a:p>
          <a:p>
            <a:pPr marL="0" indent="0">
              <a:buNone/>
            </a:pPr>
            <a:r>
              <a:rPr lang="en-SG" sz="2400" dirty="0"/>
              <a:t>- Keep within the time limit: usually 1 slide = about 1 minute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71</a:t>
            </a:fld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BF5F-9023-7748-4ED6-034189959507}"/>
              </a:ext>
            </a:extLst>
          </p:cNvPr>
          <p:cNvSpPr txBox="1"/>
          <p:nvPr/>
        </p:nvSpPr>
        <p:spPr>
          <a:xfrm>
            <a:off x="8335647" y="4752547"/>
            <a:ext cx="3663255" cy="1734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Teammate grading is available upon request (as a last resort)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IMPORTANT: Asking other groups (friendly and constructive) questions is part of the grading rubric!!</a:t>
            </a:r>
          </a:p>
        </p:txBody>
      </p:sp>
    </p:spTree>
    <p:extLst>
      <p:ext uri="{BB962C8B-B14F-4D97-AF65-F5344CB8AC3E}">
        <p14:creationId xmlns:p14="http://schemas.microsoft.com/office/powerpoint/2010/main" val="961926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Report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Again: tell the story!</a:t>
            </a:r>
          </a:p>
          <a:p>
            <a:pPr marL="0" indent="0">
              <a:buNone/>
            </a:pPr>
            <a:r>
              <a:rPr lang="en-SG" sz="2400" dirty="0"/>
              <a:t>- The Title is one sentence summarising the main result from your whole story</a:t>
            </a:r>
          </a:p>
          <a:p>
            <a:pPr marL="0" indent="0">
              <a:buNone/>
            </a:pPr>
            <a:r>
              <a:rPr lang="en-SG" sz="2400" dirty="0"/>
              <a:t>- The Abstract is a TL;DR form of your report (don’t copy and paste from your proposal): it should have 2 sentences of Introduction/Research Question, 2 sentences of M&amp;Ms, 2 sentences of Results and 1 sentence of Discussion/Conclusion</a:t>
            </a:r>
          </a:p>
          <a:p>
            <a:pPr marL="0" indent="0">
              <a:buNone/>
            </a:pPr>
            <a:r>
              <a:rPr lang="en-SG" sz="2400" dirty="0"/>
              <a:t>- The rest of the sections follow the purposes described above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Refer to published journal articles and try to follow them:</a:t>
            </a:r>
          </a:p>
          <a:p>
            <a:pPr marL="0" indent="0">
              <a:buNone/>
            </a:pPr>
            <a:r>
              <a:rPr lang="en-SG" sz="2400" dirty="0"/>
              <a:t>- The sections and what information is in each section</a:t>
            </a:r>
          </a:p>
          <a:p>
            <a:pPr marL="0" indent="0">
              <a:buNone/>
            </a:pPr>
            <a:r>
              <a:rPr lang="en-SG" sz="2400" dirty="0"/>
              <a:t>- The referencing</a:t>
            </a:r>
          </a:p>
          <a:p>
            <a:pPr marL="0" indent="0">
              <a:buNone/>
            </a:pPr>
            <a:r>
              <a:rPr lang="en-SG" sz="2400" dirty="0"/>
              <a:t>- The professional tone of language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Proof-read to eliminate typos and grammatical errors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72</a:t>
            </a:fld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5F99B-40EA-C9A2-4383-4AF5D82FF862}"/>
              </a:ext>
            </a:extLst>
          </p:cNvPr>
          <p:cNvSpPr txBox="1"/>
          <p:nvPr/>
        </p:nvSpPr>
        <p:spPr>
          <a:xfrm>
            <a:off x="7442523" y="4367303"/>
            <a:ext cx="4517002" cy="1796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From Presentation to Report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- Your M&amp;Ms and Results can be similar to your group members (but NOT word-for-word identical)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- Your Abstract, Introduction and Discussion should be quite different (even if the main points are similar)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- Bottomline: So long as you sit down and write your report yourself, it will be fine </a:t>
            </a:r>
          </a:p>
        </p:txBody>
      </p:sp>
    </p:spTree>
    <p:extLst>
      <p:ext uri="{BB962C8B-B14F-4D97-AF65-F5344CB8AC3E}">
        <p14:creationId xmlns:p14="http://schemas.microsoft.com/office/powerpoint/2010/main" val="263169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Interpreting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Check the model: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=c(2,2))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gam.check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(mod3.g)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8</a:t>
            </a:fld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F19884-E29F-4F60-9930-B665840B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7" y="2490919"/>
            <a:ext cx="5010849" cy="1991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DD78A-7751-4879-BBF8-2B8DECC9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94" y="712635"/>
            <a:ext cx="5549577" cy="55495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72F970-11A4-4FD9-B784-38C3227AC900}"/>
              </a:ext>
            </a:extLst>
          </p:cNvPr>
          <p:cNvSpPr txBox="1"/>
          <p:nvPr/>
        </p:nvSpPr>
        <p:spPr>
          <a:xfrm>
            <a:off x="4971611" y="106293"/>
            <a:ext cx="353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looks at whether the residuals are normally distributed. They should follow the red line. A little marginal here.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2A14B-51FF-4CDB-8715-85549CB6B913}"/>
              </a:ext>
            </a:extLst>
          </p:cNvPr>
          <p:cNvSpPr txBox="1"/>
          <p:nvPr/>
        </p:nvSpPr>
        <p:spPr>
          <a:xfrm>
            <a:off x="8582276" y="42150"/>
            <a:ext cx="360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should be randomly distributed. Looks OK in general (cannot expect too much from a GAM)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67844-4367-47DD-B2A5-5C6738B63115}"/>
              </a:ext>
            </a:extLst>
          </p:cNvPr>
          <p:cNvCxnSpPr>
            <a:cxnSpLocks/>
          </p:cNvCxnSpPr>
          <p:nvPr/>
        </p:nvCxnSpPr>
        <p:spPr>
          <a:xfrm>
            <a:off x="6453069" y="982532"/>
            <a:ext cx="1004889" cy="92848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EB8A7A-3F1C-46D6-B1CC-84878DEF93E2}"/>
              </a:ext>
            </a:extLst>
          </p:cNvPr>
          <p:cNvCxnSpPr>
            <a:cxnSpLocks/>
          </p:cNvCxnSpPr>
          <p:nvPr/>
        </p:nvCxnSpPr>
        <p:spPr>
          <a:xfrm>
            <a:off x="9380774" y="910874"/>
            <a:ext cx="0" cy="5167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57E22C-6C0B-4E7B-AB86-0D3FD59CF248}"/>
              </a:ext>
            </a:extLst>
          </p:cNvPr>
          <p:cNvSpPr txBox="1"/>
          <p:nvPr/>
        </p:nvSpPr>
        <p:spPr>
          <a:xfrm>
            <a:off x="4129313" y="5114600"/>
            <a:ext cx="209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also looks at the normality of the residuals. It should look like a normal distribution.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3D22FF-80A6-4A0D-9DC7-F711479847B5}"/>
              </a:ext>
            </a:extLst>
          </p:cNvPr>
          <p:cNvCxnSpPr>
            <a:cxnSpLocks/>
          </p:cNvCxnSpPr>
          <p:nvPr/>
        </p:nvCxnSpPr>
        <p:spPr>
          <a:xfrm flipV="1">
            <a:off x="6082845" y="5059680"/>
            <a:ext cx="546555" cy="46687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F247CA-B63B-429B-B18B-BBDF88FC5C38}"/>
              </a:ext>
            </a:extLst>
          </p:cNvPr>
          <p:cNvSpPr txBox="1"/>
          <p:nvPr/>
        </p:nvSpPr>
        <p:spPr>
          <a:xfrm>
            <a:off x="8138582" y="5894699"/>
            <a:ext cx="3766585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looks at how well your model fits the data. It should be as close as possible to the y = x diagonal line.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030796-E88C-4EFE-BE45-5C9AC23EDA61}"/>
              </a:ext>
            </a:extLst>
          </p:cNvPr>
          <p:cNvSpPr txBox="1"/>
          <p:nvPr/>
        </p:nvSpPr>
        <p:spPr>
          <a:xfrm>
            <a:off x="3095320" y="1473898"/>
            <a:ext cx="271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Tells you whether the model converged. If not, try to simplify your model.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1318E-C010-4DC2-963E-F27D18141877}"/>
              </a:ext>
            </a:extLst>
          </p:cNvPr>
          <p:cNvCxnSpPr>
            <a:cxnSpLocks/>
          </p:cNvCxnSpPr>
          <p:nvPr/>
        </p:nvCxnSpPr>
        <p:spPr>
          <a:xfrm flipH="1">
            <a:off x="2821351" y="2308860"/>
            <a:ext cx="432389" cy="68283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0F140A-46FF-456B-AA81-7F86A17B239C}"/>
              </a:ext>
            </a:extLst>
          </p:cNvPr>
          <p:cNvSpPr txBox="1"/>
          <p:nvPr/>
        </p:nvSpPr>
        <p:spPr>
          <a:xfrm>
            <a:off x="177626" y="4715515"/>
            <a:ext cx="3459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p-value &lt; 0.05 would be bad (indicates that residuals are not randomly distributed) – try increasing the “k” specified for the variable to more than the value here. Here it is OK.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45B31A-FDC0-4F16-9E61-EE5D5BE9251F}"/>
              </a:ext>
            </a:extLst>
          </p:cNvPr>
          <p:cNvCxnSpPr>
            <a:cxnSpLocks/>
          </p:cNvCxnSpPr>
          <p:nvPr/>
        </p:nvCxnSpPr>
        <p:spPr>
          <a:xfrm flipV="1">
            <a:off x="2750820" y="4469730"/>
            <a:ext cx="270945" cy="37913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D2DB71-8528-8C0A-5C43-1DF20363D89D}"/>
              </a:ext>
            </a:extLst>
          </p:cNvPr>
          <p:cNvCxnSpPr>
            <a:cxnSpLocks/>
          </p:cNvCxnSpPr>
          <p:nvPr/>
        </p:nvCxnSpPr>
        <p:spPr>
          <a:xfrm flipV="1">
            <a:off x="9749761" y="5432581"/>
            <a:ext cx="0" cy="56958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9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3F3D-7CBD-46D3-AD51-D6E4EA1B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Interpreting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1D97-2687-4B15-BF3D-D09058FC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3" y="767101"/>
            <a:ext cx="12036834" cy="607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View results: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summary(mod3.g)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Graphically:</a:t>
            </a:r>
          </a:p>
          <a:p>
            <a:pPr marL="0" indent="0"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plot(mod3.g,shift=coef(mod3.g)[1],shade=T)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BBBBF-EF3C-4A25-9C0B-86A634D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2BF-7FCA-4473-BF5B-F54186FD57EF}" type="slidenum">
              <a:rPr lang="en-SG" smtClean="0"/>
              <a:t>9</a:t>
            </a:fld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6C855-8B53-46D0-82DE-608E4ABCC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44"/>
          <a:stretch/>
        </p:blipFill>
        <p:spPr>
          <a:xfrm>
            <a:off x="2906339" y="246075"/>
            <a:ext cx="4539148" cy="2686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6DE00-16BE-41E5-AEAA-95CD946FA3D4}"/>
              </a:ext>
            </a:extLst>
          </p:cNvPr>
          <p:cNvSpPr txBox="1"/>
          <p:nvPr/>
        </p:nvSpPr>
        <p:spPr>
          <a:xfrm>
            <a:off x="7744583" y="1069641"/>
            <a:ext cx="444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non-linear term for &lt;</a:t>
            </a:r>
            <a:r>
              <a:rPr lang="en-US" sz="1600" dirty="0" err="1">
                <a:solidFill>
                  <a:srgbClr val="FF0000"/>
                </a:solidFill>
              </a:rPr>
              <a:t>home.value</a:t>
            </a:r>
            <a:r>
              <a:rPr lang="en-US" sz="1600" dirty="0">
                <a:solidFill>
                  <a:srgbClr val="FF0000"/>
                </a:solidFill>
              </a:rPr>
              <a:t>&gt; is significant and uses 4.137 effective degrees of freedom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857923-DD98-41AA-8DE1-65C1A7EC72C7}"/>
              </a:ext>
            </a:extLst>
          </p:cNvPr>
          <p:cNvCxnSpPr>
            <a:cxnSpLocks/>
          </p:cNvCxnSpPr>
          <p:nvPr/>
        </p:nvCxnSpPr>
        <p:spPr>
          <a:xfrm flipH="1">
            <a:off x="5975069" y="1251892"/>
            <a:ext cx="1843051" cy="129279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BBBA7E-C5C7-4691-8C4D-25C03051C5EC}"/>
              </a:ext>
            </a:extLst>
          </p:cNvPr>
          <p:cNvSpPr txBox="1"/>
          <p:nvPr/>
        </p:nvSpPr>
        <p:spPr>
          <a:xfrm>
            <a:off x="7670358" y="190489"/>
            <a:ext cx="39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Linear terms are reported here (there are none in this model)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71252A-7952-497F-B231-DC5850FB56ED}"/>
              </a:ext>
            </a:extLst>
          </p:cNvPr>
          <p:cNvCxnSpPr>
            <a:cxnSpLocks/>
          </p:cNvCxnSpPr>
          <p:nvPr/>
        </p:nvCxnSpPr>
        <p:spPr>
          <a:xfrm flipH="1">
            <a:off x="6644640" y="707126"/>
            <a:ext cx="1099944" cy="1037526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09230A-807B-5B56-C6EF-9711C8E2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56" y="3021048"/>
            <a:ext cx="4068800" cy="37297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F1D2F0-4062-D01D-FBA4-EFBCEBA97202}"/>
              </a:ext>
            </a:extLst>
          </p:cNvPr>
          <p:cNvCxnSpPr>
            <a:cxnSpLocks/>
          </p:cNvCxnSpPr>
          <p:nvPr/>
        </p:nvCxnSpPr>
        <p:spPr>
          <a:xfrm flipV="1">
            <a:off x="5975069" y="4691270"/>
            <a:ext cx="2353922" cy="47707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C89C7C-3C97-06C4-1C0D-9CAEDDE52944}"/>
              </a:ext>
            </a:extLst>
          </p:cNvPr>
          <p:cNvSpPr txBox="1"/>
          <p:nvPr/>
        </p:nvSpPr>
        <p:spPr>
          <a:xfrm>
            <a:off x="2027200" y="5021333"/>
            <a:ext cx="406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All else being equal, there are about 30 crimes for properties worth about $40k, and about 12 crimes for those worth about $80k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C0DE1E-59E9-6E1A-311C-FA94E9A6DA99}"/>
              </a:ext>
            </a:extLst>
          </p:cNvPr>
          <p:cNvCxnSpPr>
            <a:cxnSpLocks/>
          </p:cNvCxnSpPr>
          <p:nvPr/>
        </p:nvCxnSpPr>
        <p:spPr>
          <a:xfrm flipV="1">
            <a:off x="5017008" y="5497025"/>
            <a:ext cx="4782401" cy="18444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00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614a9a0-1350-4e5d-812b-a0a8a7f4ae9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22620</TotalTime>
  <Words>7908</Words>
  <Application>Microsoft Office PowerPoint</Application>
  <PresentationFormat>Widescreen</PresentationFormat>
  <Paragraphs>979</Paragraphs>
  <Slides>72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Agency FB</vt:lpstr>
      <vt:lpstr>Arial</vt:lpstr>
      <vt:lpstr>Bauhaus 93</vt:lpstr>
      <vt:lpstr>Calibri</vt:lpstr>
      <vt:lpstr>Calibri Light</vt:lpstr>
      <vt:lpstr>Cambria Math</vt:lpstr>
      <vt:lpstr>Courier New</vt:lpstr>
      <vt:lpstr>Office Theme</vt:lpstr>
      <vt:lpstr>Non-linear, Multivariate &amp; Bayesian  Statistics</vt:lpstr>
      <vt:lpstr>Summary (Learning Objectives)</vt:lpstr>
      <vt:lpstr>Non-linear Modelling</vt:lpstr>
      <vt:lpstr>GAM</vt:lpstr>
      <vt:lpstr>What is a GAM?</vt:lpstr>
      <vt:lpstr>Fitting a GAM</vt:lpstr>
      <vt:lpstr>Fitting a GAM</vt:lpstr>
      <vt:lpstr>Interpreting results</vt:lpstr>
      <vt:lpstr>Interpreting results</vt:lpstr>
      <vt:lpstr>Fitting more complicated GAMs</vt:lpstr>
      <vt:lpstr>Multivariate Statistics</vt:lpstr>
      <vt:lpstr>What are Multivariate Analyses</vt:lpstr>
      <vt:lpstr>Purposes, Datasets and (Dis)similarity matrices</vt:lpstr>
      <vt:lpstr>(Dis)similarity/Distance matrices</vt:lpstr>
      <vt:lpstr>Multivariate analyses – Analysis decision tree</vt:lpstr>
      <vt:lpstr>Cluster Analysis</vt:lpstr>
      <vt:lpstr>What is clustering?</vt:lpstr>
      <vt:lpstr>Hierarchical Agglomerative Clustering</vt:lpstr>
      <vt:lpstr>Hierarchical Agglomerative Clustering</vt:lpstr>
      <vt:lpstr>Centroid-based: K-means and PAM Clustering</vt:lpstr>
      <vt:lpstr>Centroid-based: K-means and PAM Clustering</vt:lpstr>
      <vt:lpstr>Interpreting results</vt:lpstr>
      <vt:lpstr>Unconstrained Ordination</vt:lpstr>
      <vt:lpstr>What is Unconstrained Ordination?</vt:lpstr>
      <vt:lpstr>What is Unconstrained Ordination?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Principle Coordinates Analysis (PCoA)</vt:lpstr>
      <vt:lpstr>Non-metric Multidimensional Scaling (NMDS)</vt:lpstr>
      <vt:lpstr>Correspondence Analysis (CA)</vt:lpstr>
      <vt:lpstr>Constrained Ordination</vt:lpstr>
      <vt:lpstr>Redundancy Analysis (RDA)</vt:lpstr>
      <vt:lpstr>Redundancy Analysis (RDA)</vt:lpstr>
      <vt:lpstr>Constrained Analysis on Principle Coordinates (CAP)</vt:lpstr>
      <vt:lpstr>Canonical Correspondence Analysis (CCA)</vt:lpstr>
      <vt:lpstr>Canonical Correspondence Analysis (CCA)</vt:lpstr>
      <vt:lpstr>“Linear Modelling”</vt:lpstr>
      <vt:lpstr>“Linear modelling”-like approaches</vt:lpstr>
      <vt:lpstr>Multivariate ANOVA (MANOVA)</vt:lpstr>
      <vt:lpstr>Permutational MANOVA (PERMANOVA)</vt:lpstr>
      <vt:lpstr>Permutational MANOVA (PERMANOVA)</vt:lpstr>
      <vt:lpstr>Multivariate ANCOVA (MANCOVA)</vt:lpstr>
      <vt:lpstr>Multivariate GLM</vt:lpstr>
      <vt:lpstr>Multivariate GLM</vt:lpstr>
      <vt:lpstr> Bayesian Statistics</vt:lpstr>
      <vt:lpstr>PowerPoint Presentation</vt:lpstr>
      <vt:lpstr>Frequentist viewpoint</vt:lpstr>
      <vt:lpstr>Bayesian viewpoint: Bayes’ rule</vt:lpstr>
      <vt:lpstr>Bayesian viewpoint: Bayes’ rule</vt:lpstr>
      <vt:lpstr>Bayesian viewpoint</vt:lpstr>
      <vt:lpstr>Bayesian statistical methods</vt:lpstr>
      <vt:lpstr>Example: how many drinks per week is safe?</vt:lpstr>
      <vt:lpstr>Example: how many drinks per week is safe?</vt:lpstr>
      <vt:lpstr>PowerPoint Presentation</vt:lpstr>
      <vt:lpstr>Example: how many drinks per week is safe?</vt:lpstr>
      <vt:lpstr>Fitting a Bayesian GLM</vt:lpstr>
      <vt:lpstr>Summary (Learning Objectives)</vt:lpstr>
      <vt:lpstr>Overview</vt:lpstr>
      <vt:lpstr>BL5233 at a glance</vt:lpstr>
      <vt:lpstr>Basic tests – Analysis decision tree</vt:lpstr>
      <vt:lpstr>Advanced analyses – Analysis decision tree</vt:lpstr>
      <vt:lpstr>Multivariate analyses – Analysis decision tree</vt:lpstr>
      <vt:lpstr>Further information: Now the learning moves to your home/office!</vt:lpstr>
      <vt:lpstr>SEARCH and READ…  then  be BRAVE and TRY!!! </vt:lpstr>
      <vt:lpstr>AC2</vt:lpstr>
      <vt:lpstr>Projects</vt:lpstr>
      <vt:lpstr>Project Presentation (Group)</vt:lpstr>
      <vt:lpstr>Scientific Communication tips</vt:lpstr>
      <vt:lpstr>Presentation tips</vt:lpstr>
      <vt:lpstr>Report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Zhi Wen, Ian</dc:creator>
  <cp:lastModifiedBy>Chan Zhi Wen, Ian</cp:lastModifiedBy>
  <cp:revision>1</cp:revision>
  <dcterms:created xsi:type="dcterms:W3CDTF">2021-08-18T10:36:03Z</dcterms:created>
  <dcterms:modified xsi:type="dcterms:W3CDTF">2023-03-18T01:59:33Z</dcterms:modified>
</cp:coreProperties>
</file>